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8" r:id="rId2"/>
    <p:sldId id="350" r:id="rId3"/>
    <p:sldId id="319" r:id="rId4"/>
    <p:sldId id="347" r:id="rId5"/>
    <p:sldId id="352" r:id="rId6"/>
    <p:sldId id="318" r:id="rId7"/>
    <p:sldId id="314" r:id="rId8"/>
    <p:sldId id="315" r:id="rId9"/>
    <p:sldId id="316" r:id="rId10"/>
    <p:sldId id="317" r:id="rId11"/>
    <p:sldId id="321" r:id="rId12"/>
    <p:sldId id="322" r:id="rId13"/>
    <p:sldId id="328" r:id="rId14"/>
    <p:sldId id="332" r:id="rId15"/>
    <p:sldId id="329" r:id="rId16"/>
    <p:sldId id="333" r:id="rId17"/>
    <p:sldId id="330" r:id="rId18"/>
    <p:sldId id="334" r:id="rId19"/>
    <p:sldId id="331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5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641" autoAdjust="0"/>
    <p:restoredTop sz="91826" autoAdjust="0"/>
  </p:normalViewPr>
  <p:slideViewPr>
    <p:cSldViewPr>
      <p:cViewPr varScale="1">
        <p:scale>
          <a:sx n="91" d="100"/>
          <a:sy n="91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42780-8EC9-4EB6-9D65-4C322539A7B1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D66AD-BD98-479B-B6AA-AB0EC2E473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901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D66AD-BD98-479B-B6AA-AB0EC2E473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97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6525376"/>
            <a:ext cx="288000" cy="28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3658" y="6572844"/>
            <a:ext cx="27061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有教学问题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上教育技术论坛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ETTHINK.COM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62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64" descr="2.png"/>
          <p:cNvPicPr preferRelativeResize="0">
            <a:picLocks/>
          </p:cNvPicPr>
          <p:nvPr/>
        </p:nvPicPr>
        <p:blipFill>
          <a:blip r:embed="rId3"/>
          <a:srcRect l="1323" t="1109" r="5246" b="1813"/>
          <a:stretch>
            <a:fillRect/>
          </a:stretch>
        </p:blipFill>
        <p:spPr bwMode="auto">
          <a:xfrm>
            <a:off x="0" y="0"/>
            <a:ext cx="91440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-15506" y="1641485"/>
            <a:ext cx="7056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让教学更精彩</a:t>
            </a: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7919406" y="3947817"/>
            <a:ext cx="829058" cy="345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7620" tIns="33810" rIns="67620" bIns="3381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裴鹏飞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528" y="2593314"/>
            <a:ext cx="8496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 </a:t>
            </a:r>
            <a:r>
              <a:rPr lang="zh-CN" altLang="en-US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课件制作与应用</a:t>
            </a:r>
          </a:p>
        </p:txBody>
      </p:sp>
      <p:pic>
        <p:nvPicPr>
          <p:cNvPr id="15" name="Picture 18" descr="E:\教务工作资料（2013－12－07）\裴鹏飞工作坊\活动图片\新建文件夹\DSC_77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6" y="5300663"/>
            <a:ext cx="2355627" cy="1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518" y="5733256"/>
            <a:ext cx="40846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6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2823195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2310" y="4690729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课件制作之理念与方法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67052" y="2593191"/>
            <a:ext cx="2619798" cy="1771913"/>
            <a:chOff x="6467052" y="2593191"/>
            <a:chExt cx="2619798" cy="1771913"/>
          </a:xfrm>
        </p:grpSpPr>
        <p:sp>
          <p:nvSpPr>
            <p:cNvPr id="4" name="矩形 3"/>
            <p:cNvSpPr/>
            <p:nvPr/>
          </p:nvSpPr>
          <p:spPr>
            <a:xfrm>
              <a:off x="8459788" y="2672829"/>
              <a:ext cx="627062" cy="16922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052" y="2593191"/>
              <a:ext cx="1943098" cy="1771913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5" name="TextBox 4"/>
          <p:cNvSpPr txBox="1"/>
          <p:nvPr/>
        </p:nvSpPr>
        <p:spPr>
          <a:xfrm>
            <a:off x="2732615" y="6488668"/>
            <a:ext cx="40324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24590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3852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b="1" spc="30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017" y="394234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1183931" y="3942348"/>
            <a:ext cx="608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设计有两种方式：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基于学习（注重内容）和基于视觉呈现（注重演示）</a:t>
            </a:r>
          </a:p>
        </p:txBody>
      </p:sp>
      <p:sp>
        <p:nvSpPr>
          <p:cNvPr id="95" name="矩形 94"/>
          <p:cNvSpPr/>
          <p:nvPr/>
        </p:nvSpPr>
        <p:spPr>
          <a:xfrm>
            <a:off x="720680" y="336628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1216594" y="3366284"/>
            <a:ext cx="800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是什么，不是什么：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的核心价值在于演示，一目了然才是最优秀的！</a:t>
            </a:r>
          </a:p>
        </p:txBody>
      </p:sp>
      <p:sp>
        <p:nvSpPr>
          <p:cNvPr id="98" name="矩形 97"/>
          <p:cNvSpPr/>
          <p:nvPr/>
        </p:nvSpPr>
        <p:spPr>
          <a:xfrm>
            <a:off x="683568" y="270892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98"/>
          <p:cNvSpPr txBox="1"/>
          <p:nvPr/>
        </p:nvSpPr>
        <p:spPr>
          <a:xfrm>
            <a:off x="1179482" y="2708920"/>
            <a:ext cx="5338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太简单，做不出好课件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来看看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可以做什么</a:t>
            </a:r>
            <a:endParaRPr lang="zh-CN" altLang="en-US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732615" y="6488668"/>
            <a:ext cx="40324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09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4" grpId="0"/>
      <p:bldP spid="95" grpId="0" animBg="1"/>
      <p:bldP spid="96" grpId="0"/>
      <p:bldP spid="98" grpId="0" animBg="1"/>
      <p:bldP spid="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正确认识课件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339752" y="3926845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列出框架和结构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404118" y="336628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找到要解决的问题</a:t>
            </a:r>
          </a:p>
        </p:txBody>
      </p:sp>
      <p:sp>
        <p:nvSpPr>
          <p:cNvPr id="98" name="矩形 97"/>
          <p:cNvSpPr/>
          <p:nvPr/>
        </p:nvSpPr>
        <p:spPr>
          <a:xfrm>
            <a:off x="683568" y="270892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98"/>
          <p:cNvSpPr txBox="1"/>
          <p:nvPr/>
        </p:nvSpPr>
        <p:spPr>
          <a:xfrm>
            <a:off x="1179482" y="2708920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课件制作之前要做的几件事</a:t>
            </a:r>
            <a:endParaRPr lang="zh-CN" altLang="en-US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339752" y="4437112"/>
            <a:ext cx="3629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内容加工：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精简</a:t>
            </a:r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直观（案例和素材的准备）</a:t>
            </a:r>
          </a:p>
        </p:txBody>
      </p:sp>
    </p:spTree>
    <p:extLst>
      <p:ext uri="{BB962C8B-B14F-4D97-AF65-F5344CB8AC3E}">
        <p14:creationId xmlns:p14="http://schemas.microsoft.com/office/powerpoint/2010/main" val="90698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6" grpId="0"/>
      <p:bldP spid="98" grpId="0" animBg="1"/>
      <p:bldP spid="99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2823195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2310" y="4690729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课件制作之理念与方法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67052" y="2593191"/>
            <a:ext cx="2619798" cy="1771913"/>
            <a:chOff x="6467052" y="2593191"/>
            <a:chExt cx="2619798" cy="1771913"/>
          </a:xfrm>
        </p:grpSpPr>
        <p:sp>
          <p:nvSpPr>
            <p:cNvPr id="4" name="矩形 3"/>
            <p:cNvSpPr/>
            <p:nvPr/>
          </p:nvSpPr>
          <p:spPr>
            <a:xfrm>
              <a:off x="8459788" y="2672829"/>
              <a:ext cx="627062" cy="16922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052" y="2593191"/>
              <a:ext cx="1943098" cy="1771913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5" name="TextBox 4"/>
          <p:cNvSpPr txBox="1"/>
          <p:nvPr/>
        </p:nvSpPr>
        <p:spPr>
          <a:xfrm>
            <a:off x="2732615" y="6488668"/>
            <a:ext cx="40324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728707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3852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761525" y="357301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257439" y="3573016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不是复制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建立积件库的可能</a:t>
            </a:r>
          </a:p>
        </p:txBody>
      </p:sp>
      <p:sp>
        <p:nvSpPr>
          <p:cNvPr id="95" name="矩形 94"/>
          <p:cNvSpPr/>
          <p:nvPr/>
        </p:nvSpPr>
        <p:spPr>
          <a:xfrm>
            <a:off x="1753383" y="42930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249297" y="4293096"/>
            <a:ext cx="253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中插入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文档</a:t>
            </a:r>
          </a:p>
        </p:txBody>
      </p:sp>
      <p:sp>
        <p:nvSpPr>
          <p:cNvPr id="97" name="矩形 96"/>
          <p:cNvSpPr/>
          <p:nvPr/>
        </p:nvSpPr>
        <p:spPr>
          <a:xfrm>
            <a:off x="1761525" y="292494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257439" y="2924944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积件的思想和在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中实现形式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732615" y="6488668"/>
            <a:ext cx="40324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95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4" grpId="0"/>
      <p:bldP spid="95" grpId="0" animBg="1"/>
      <p:bldP spid="96" grpId="0"/>
      <p:bldP spid="97" grpId="0" animBg="1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素材库创建和维护</a:t>
            </a:r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课件高效制作之理念与方法</a:t>
            </a:r>
          </a:p>
        </p:txBody>
      </p:sp>
    </p:spTree>
    <p:extLst>
      <p:ext uri="{BB962C8B-B14F-4D97-AF65-F5344CB8AC3E}">
        <p14:creationId xmlns:p14="http://schemas.microsoft.com/office/powerpoint/2010/main" val="209837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2146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素材库的建立与管理</a:t>
            </a:r>
          </a:p>
        </p:txBody>
      </p:sp>
      <p:sp>
        <p:nvSpPr>
          <p:cNvPr id="3" name="矩形 2"/>
          <p:cNvSpPr/>
          <p:nvPr/>
        </p:nvSpPr>
        <p:spPr>
          <a:xfrm>
            <a:off x="1699822" y="269962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195736" y="2699628"/>
            <a:ext cx="481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分类原则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按类型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声音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等各种不同对象</a:t>
            </a:r>
          </a:p>
        </p:txBody>
      </p:sp>
      <p:sp>
        <p:nvSpPr>
          <p:cNvPr id="95" name="矩形 94"/>
          <p:cNvSpPr/>
          <p:nvPr/>
        </p:nvSpPr>
        <p:spPr>
          <a:xfrm>
            <a:off x="1691680" y="341970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187594" y="3419708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分类原则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按内容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知识点（年级层次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单元）</a:t>
            </a:r>
          </a:p>
        </p:txBody>
      </p:sp>
      <p:sp>
        <p:nvSpPr>
          <p:cNvPr id="97" name="矩形 96"/>
          <p:cNvSpPr/>
          <p:nvPr/>
        </p:nvSpPr>
        <p:spPr>
          <a:xfrm>
            <a:off x="1720313" y="406778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216227" y="4067780"/>
            <a:ext cx="5878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同步备份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一步直达（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网络同步硬盘</a:t>
            </a: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TC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Everthing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工具的使用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99" name="矩形 98"/>
          <p:cNvSpPr/>
          <p:nvPr/>
        </p:nvSpPr>
        <p:spPr>
          <a:xfrm>
            <a:off x="1711822" y="205155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207736" y="2051556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素材提取</a:t>
            </a:r>
          </a:p>
        </p:txBody>
      </p:sp>
    </p:spTree>
    <p:extLst>
      <p:ext uri="{BB962C8B-B14F-4D97-AF65-F5344CB8AC3E}">
        <p14:creationId xmlns:p14="http://schemas.microsoft.com/office/powerpoint/2010/main" val="172918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使用习惯快捷操作</a:t>
            </a:r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课件高效制作之理念与方法</a:t>
            </a:r>
          </a:p>
        </p:txBody>
      </p:sp>
    </p:spTree>
    <p:extLst>
      <p:ext uri="{BB962C8B-B14F-4D97-AF65-F5344CB8AC3E}">
        <p14:creationId xmlns:p14="http://schemas.microsoft.com/office/powerpoint/2010/main" val="412588221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软件使用习惯</a:t>
            </a:r>
          </a:p>
        </p:txBody>
      </p:sp>
      <p:sp>
        <p:nvSpPr>
          <p:cNvPr id="3" name="矩形 2"/>
          <p:cNvSpPr/>
          <p:nvPr/>
        </p:nvSpPr>
        <p:spPr>
          <a:xfrm>
            <a:off x="2059862" y="255561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55776" y="2555612"/>
            <a:ext cx="279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软件的设置（界面定制）</a:t>
            </a:r>
          </a:p>
        </p:txBody>
      </p:sp>
      <p:sp>
        <p:nvSpPr>
          <p:cNvPr id="95" name="矩形 94"/>
          <p:cNvSpPr/>
          <p:nvPr/>
        </p:nvSpPr>
        <p:spPr>
          <a:xfrm>
            <a:off x="2051720" y="327569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547634" y="3275692"/>
            <a:ext cx="5958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快捷键和工具的使用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对齐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复制对象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撤销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字号调整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替换字体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选择窗格）</a:t>
            </a:r>
          </a:p>
        </p:txBody>
      </p:sp>
      <p:sp>
        <p:nvSpPr>
          <p:cNvPr id="97" name="矩形 96"/>
          <p:cNvSpPr/>
          <p:nvPr/>
        </p:nvSpPr>
        <p:spPr>
          <a:xfrm>
            <a:off x="2080353" y="392376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576267" y="3923764"/>
            <a:ext cx="2303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高效刷出来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格式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动画）</a:t>
            </a:r>
          </a:p>
        </p:txBody>
      </p:sp>
    </p:spTree>
    <p:extLst>
      <p:ext uri="{BB962C8B-B14F-4D97-AF65-F5344CB8AC3E}">
        <p14:creationId xmlns:p14="http://schemas.microsoft.com/office/powerpoint/2010/main" val="51789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内容加工：文字处理技巧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114322009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2059862" y="227687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55776" y="2276872"/>
            <a:ext cx="33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精简文字：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概括关键词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使用多张幻灯片</a:t>
            </a:r>
          </a:p>
        </p:txBody>
      </p:sp>
      <p:sp>
        <p:nvSpPr>
          <p:cNvPr id="95" name="矩形 94"/>
          <p:cNvSpPr/>
          <p:nvPr/>
        </p:nvSpPr>
        <p:spPr>
          <a:xfrm>
            <a:off x="2051720" y="299695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547634" y="2996952"/>
            <a:ext cx="3542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美化文字：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字体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将文字转成图片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文字样式</a:t>
            </a:r>
          </a:p>
        </p:txBody>
      </p:sp>
      <p:sp>
        <p:nvSpPr>
          <p:cNvPr id="97" name="矩形 96"/>
          <p:cNvSpPr/>
          <p:nvPr/>
        </p:nvSpPr>
        <p:spPr>
          <a:xfrm>
            <a:off x="2080353" y="364502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576267" y="3645024"/>
            <a:ext cx="171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强化文字：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对比</a:t>
            </a:r>
          </a:p>
        </p:txBody>
      </p:sp>
      <p:sp>
        <p:nvSpPr>
          <p:cNvPr id="99" name="矩形 98"/>
          <p:cNvSpPr/>
          <p:nvPr/>
        </p:nvSpPr>
        <p:spPr>
          <a:xfrm>
            <a:off x="2080353" y="42117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576267" y="4211796"/>
            <a:ext cx="521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插入特殊符号以及公式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汉语拼音等方法：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借助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word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852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内容加工：图像处理技巧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34704995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2059862" y="227687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55776" y="2276872"/>
            <a:ext cx="404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透明背景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(PNG GIF)-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引申半透明图像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051720" y="299695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547634" y="2996952"/>
            <a:ext cx="507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图像裁切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不规则图像填充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遮挡：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删除图像冗余与遮盖</a:t>
            </a:r>
          </a:p>
        </p:txBody>
      </p:sp>
      <p:sp>
        <p:nvSpPr>
          <p:cNvPr id="97" name="矩形 96"/>
          <p:cNvSpPr/>
          <p:nvPr/>
        </p:nvSpPr>
        <p:spPr>
          <a:xfrm>
            <a:off x="2080353" y="364502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576267" y="3645024"/>
            <a:ext cx="4860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图像美化与展示效果（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放大与缩小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参考图像效果安全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080353" y="42930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576267" y="4293096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线条动画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图片的分解与组合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6061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内容加工：声音处理技巧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2268071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声音处理技巧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1683550" y="339322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179464" y="3393222"/>
            <a:ext cx="279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背景音乐的跨幻灯片播放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675408" y="411330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171322" y="4113302"/>
            <a:ext cx="2100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声音的控制与停止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1683550" y="198884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2179464" y="1988840"/>
            <a:ext cx="233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声音格式问题与转换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683550" y="270892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2179464" y="2708920"/>
            <a:ext cx="301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中可以添加声音的地方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9647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内容加工：视频处理技巧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38727471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视频处理技巧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1896758" y="3190263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392672" y="3190263"/>
            <a:ext cx="214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视频格式转换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-FLV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888616" y="3910343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384530" y="3910343"/>
            <a:ext cx="1923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SWF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动画的插入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921194" y="24928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377175" y="2492896"/>
            <a:ext cx="233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视频插入方式的选择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0201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</a:t>
            </a: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动画的使用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222228039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274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动画的使用</a:t>
            </a:r>
          </a:p>
        </p:txBody>
      </p:sp>
      <p:sp>
        <p:nvSpPr>
          <p:cNvPr id="3" name="矩形 2"/>
          <p:cNvSpPr/>
          <p:nvPr/>
        </p:nvSpPr>
        <p:spPr>
          <a:xfrm>
            <a:off x="2059862" y="299695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99960" y="2996952"/>
            <a:ext cx="393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中动画同步（承接顺序）的方式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059862" y="242088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555776" y="2420888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中的动画特点：出现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消失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强调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路径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059862" y="356372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568417" y="3563724"/>
            <a:ext cx="2779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中动画组合设计方法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069554" y="414908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578109" y="4149080"/>
            <a:ext cx="4104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几个动画演示实例：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勾股定理</a:t>
            </a: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弹簧</a:t>
            </a: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滑轮等</a:t>
            </a:r>
          </a:p>
        </p:txBody>
      </p:sp>
      <p:sp>
        <p:nvSpPr>
          <p:cNvPr id="101" name="矩形 100"/>
          <p:cNvSpPr/>
          <p:nvPr/>
        </p:nvSpPr>
        <p:spPr>
          <a:xfrm>
            <a:off x="2034258" y="1844824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2530172" y="1844824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课件中什么时候会使用动画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069554" y="465313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103"/>
          <p:cNvSpPr txBox="1"/>
          <p:nvPr/>
        </p:nvSpPr>
        <p:spPr>
          <a:xfrm>
            <a:off x="2578109" y="4653136"/>
            <a:ext cx="394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动画的循环播放与自动播放应用实例</a:t>
            </a:r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926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课件界面设计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13582888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界面设计</a:t>
            </a:r>
          </a:p>
        </p:txBody>
      </p:sp>
      <p:sp>
        <p:nvSpPr>
          <p:cNvPr id="3" name="矩形 2"/>
          <p:cNvSpPr/>
          <p:nvPr/>
        </p:nvSpPr>
        <p:spPr>
          <a:xfrm>
            <a:off x="2104046" y="299695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99960" y="2996952"/>
            <a:ext cx="325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幻灯片中的母版与多母版技术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05281" y="234888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601195" y="2348880"/>
            <a:ext cx="3023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界面设计的基本原则和技巧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10097" y="414908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606011" y="4149080"/>
            <a:ext cx="5336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基于主题的界面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替换图片的方法（快速了解内容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专业感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个性化）</a:t>
            </a:r>
          </a:p>
        </p:txBody>
      </p:sp>
      <p:sp>
        <p:nvSpPr>
          <p:cNvPr id="96" name="矩形 95"/>
          <p:cNvSpPr/>
          <p:nvPr/>
        </p:nvSpPr>
        <p:spPr>
          <a:xfrm>
            <a:off x="2105281" y="357301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2601195" y="3573016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快速修改模板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9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课件交互设计与实现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课件高效制作之技术与实现</a:t>
            </a:r>
          </a:p>
        </p:txBody>
      </p:sp>
    </p:spTree>
    <p:extLst>
      <p:ext uri="{BB962C8B-B14F-4D97-AF65-F5344CB8AC3E}">
        <p14:creationId xmlns:p14="http://schemas.microsoft.com/office/powerpoint/2010/main" val="42942573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928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交互的设计与实现</a:t>
            </a:r>
          </a:p>
        </p:txBody>
      </p:sp>
      <p:sp>
        <p:nvSpPr>
          <p:cNvPr id="3" name="矩形 2"/>
          <p:cNvSpPr/>
          <p:nvPr/>
        </p:nvSpPr>
        <p:spPr>
          <a:xfrm>
            <a:off x="2104046" y="237497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99960" y="2374976"/>
            <a:ext cx="530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交互的理解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操作信息和控制信息的方式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及时反馈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50866" y="302304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646780" y="3023048"/>
            <a:ext cx="404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超级链接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动作设置（鼠标经过效果）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23728" y="367112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619642" y="3671120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触发器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23728" y="42930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2619642" y="4293096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VBA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3924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课件发布格式选择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课件高效制作之应用与传播</a:t>
            </a:r>
          </a:p>
        </p:txBody>
      </p:sp>
    </p:spTree>
    <p:extLst>
      <p:ext uri="{BB962C8B-B14F-4D97-AF65-F5344CB8AC3E}">
        <p14:creationId xmlns:p14="http://schemas.microsoft.com/office/powerpoint/2010/main" val="25986001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发布格式选择</a:t>
            </a:r>
          </a:p>
        </p:txBody>
      </p:sp>
      <p:sp>
        <p:nvSpPr>
          <p:cNvPr id="3" name="矩形 2"/>
          <p:cNvSpPr/>
          <p:nvPr/>
        </p:nvSpPr>
        <p:spPr>
          <a:xfrm>
            <a:off x="2104046" y="237497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599960" y="2374976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放映格式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04046" y="3014349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646780" y="3023048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图片格式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04046" y="3653722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619642" y="367112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PDF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格式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04046" y="42930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2619642" y="4293096"/>
            <a:ext cx="311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视频与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SWF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格式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像书一样的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PPT)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1736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2829"/>
            <a:ext cx="646705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3111103"/>
            <a:ext cx="7772400" cy="147002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课件演示问题与技巧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2829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2" y="2673104"/>
            <a:ext cx="1674596" cy="1674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2310" y="4690729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课件高效制作之应用与传播</a:t>
            </a:r>
          </a:p>
        </p:txBody>
      </p:sp>
    </p:spTree>
    <p:extLst>
      <p:ext uri="{BB962C8B-B14F-4D97-AF65-F5344CB8AC3E}">
        <p14:creationId xmlns:p14="http://schemas.microsoft.com/office/powerpoint/2010/main" val="13704585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710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演示技巧与问题</a:t>
            </a:r>
          </a:p>
        </p:txBody>
      </p:sp>
      <p:sp>
        <p:nvSpPr>
          <p:cNvPr id="3" name="矩形 2"/>
          <p:cNvSpPr/>
          <p:nvPr/>
        </p:nvSpPr>
        <p:spPr>
          <a:xfrm>
            <a:off x="2117694" y="237497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613608" y="2374976"/>
            <a:ext cx="394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字体以及其它一些多媒体资源的显示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50866" y="3023048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646780" y="3023048"/>
            <a:ext cx="5793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演示的快捷键与辅助工具（如何让观看者看不到备注）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23728" y="3671120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619642" y="3671120"/>
            <a:ext cx="543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演示过程与内容控制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除了导航以外（隐藏和跳转）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23728" y="4293096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2619642" y="4293096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其它辅助工具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528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128"/>
            <a:ext cx="9144000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8" t="17033" r="8046" b="31624"/>
          <a:stretch/>
        </p:blipFill>
        <p:spPr>
          <a:xfrm>
            <a:off x="0" y="5340581"/>
            <a:ext cx="1780434" cy="887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6510" y="5342600"/>
            <a:ext cx="7367490" cy="884086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511" y="5340581"/>
            <a:ext cx="73674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511" y="6226686"/>
            <a:ext cx="7367489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0434" y="5342600"/>
            <a:ext cx="0" cy="8840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511" y="5342600"/>
            <a:ext cx="0" cy="88522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30" y="5342600"/>
            <a:ext cx="18169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618" y="6226686"/>
            <a:ext cx="1816946" cy="11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856" y="5340581"/>
            <a:ext cx="0" cy="88724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4686" y="5199310"/>
            <a:ext cx="998922" cy="73737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3395" y="5202213"/>
            <a:ext cx="998922" cy="73737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83768" y="5202213"/>
            <a:ext cx="998922" cy="73737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8548" y="5202213"/>
            <a:ext cx="998922" cy="73737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88024" y="5202213"/>
            <a:ext cx="998922" cy="73737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12160" y="5202213"/>
            <a:ext cx="998922" cy="73737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4288" y="5202213"/>
            <a:ext cx="998922" cy="73737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416" y="5205687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5258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290" y="5203950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1666" y="6281194"/>
            <a:ext cx="998922" cy="73737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50375" y="6284097"/>
            <a:ext cx="998922" cy="73737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70748" y="6284097"/>
            <a:ext cx="998922" cy="73737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95528" y="6284097"/>
            <a:ext cx="998922" cy="73737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75004" y="6284097"/>
            <a:ext cx="998922" cy="73737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999140" y="6284097"/>
            <a:ext cx="998922" cy="73737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51268" y="6284097"/>
            <a:ext cx="998922" cy="73737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632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3528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560" y="4895895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592" y="4897517"/>
              <a:ext cx="144016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3396" y="6287571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238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270" y="6285834"/>
            <a:ext cx="144016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918" y="5492826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240" y="5743622"/>
            <a:ext cx="1710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课件传播与分享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1807697" y="1768813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2303611" y="1768813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课件打印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讲义的技巧</a:t>
            </a:r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807697" y="2416885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350431" y="2416885"/>
            <a:ext cx="5137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如何将</a:t>
            </a: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上传到网上与他人分享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在线</a:t>
            </a:r>
            <a:r>
              <a:rPr lang="en-US" altLang="zh-CN" sz="1200" b="1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分享服务）</a:t>
            </a:r>
          </a:p>
        </p:txBody>
      </p:sp>
      <p:sp>
        <p:nvSpPr>
          <p:cNvPr id="99" name="矩形 98"/>
          <p:cNvSpPr/>
          <p:nvPr/>
        </p:nvSpPr>
        <p:spPr>
          <a:xfrm>
            <a:off x="1807697" y="3064957"/>
            <a:ext cx="40491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2323293" y="3064957"/>
            <a:ext cx="4666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版权保护</a:t>
            </a: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让更多的人知道您的课件是最好的保护方法</a:t>
            </a:r>
          </a:p>
        </p:txBody>
      </p:sp>
    </p:spTree>
    <p:extLst>
      <p:ext uri="{BB962C8B-B14F-4D97-AF65-F5344CB8AC3E}">
        <p14:creationId xmlns:p14="http://schemas.microsoft.com/office/powerpoint/2010/main" val="4024323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920000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915</Words>
  <Application>Microsoft Office PowerPoint</Application>
  <PresentationFormat>全屏显示(4:3)</PresentationFormat>
  <Paragraphs>118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汉仪综艺体繁</vt:lpstr>
      <vt:lpstr>Office 主题</vt:lpstr>
      <vt:lpstr>PowerPoint 演示文稿</vt:lpstr>
      <vt:lpstr>正确认识PPT</vt:lpstr>
      <vt:lpstr>PowerPoint 演示文稿</vt:lpstr>
      <vt:lpstr>PowerPoint 演示文稿</vt:lpstr>
      <vt:lpstr>幻灯片的复用</vt:lpstr>
      <vt:lpstr>PowerPoint 演示文稿</vt:lpstr>
      <vt:lpstr>素材库创建和维护</vt:lpstr>
      <vt:lpstr>PowerPoint 演示文稿</vt:lpstr>
      <vt:lpstr>使用习惯快捷操作</vt:lpstr>
      <vt:lpstr>PowerPoint 演示文稿</vt:lpstr>
      <vt:lpstr>内容加工：文字处理技巧</vt:lpstr>
      <vt:lpstr>PowerPoint 演示文稿</vt:lpstr>
      <vt:lpstr>内容加工：图像处理技巧</vt:lpstr>
      <vt:lpstr>PowerPoint 演示文稿</vt:lpstr>
      <vt:lpstr>内容加工：声音处理技巧</vt:lpstr>
      <vt:lpstr>PowerPoint 演示文稿</vt:lpstr>
      <vt:lpstr>内容加工：视频处理技巧</vt:lpstr>
      <vt:lpstr>PowerPoint 演示文稿</vt:lpstr>
      <vt:lpstr>内容加工：PPT动画的使用</vt:lpstr>
      <vt:lpstr>PowerPoint 演示文稿</vt:lpstr>
      <vt:lpstr>PPT课件界面设计</vt:lpstr>
      <vt:lpstr>PowerPoint 演示文稿</vt:lpstr>
      <vt:lpstr>PPT课件交互设计与实现</vt:lpstr>
      <vt:lpstr>PowerPoint 演示文稿</vt:lpstr>
      <vt:lpstr>PPT课件发布格式选择</vt:lpstr>
      <vt:lpstr>PowerPoint 演示文稿</vt:lpstr>
      <vt:lpstr>PPT课件演示问题与技巧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学课件制作，上教育技术论坛！http://www.etthink.com</dc:title>
  <dc:creator>孙方</dc:creator>
  <cp:lastModifiedBy>xt256.com</cp:lastModifiedBy>
  <cp:revision>172</cp:revision>
  <dcterms:created xsi:type="dcterms:W3CDTF">2011-07-19T16:06:28Z</dcterms:created>
  <dcterms:modified xsi:type="dcterms:W3CDTF">2018-03-14T07:49:35Z</dcterms:modified>
</cp:coreProperties>
</file>