
<file path=[Content_Types].xml><?xml version="1.0" encoding="utf-8"?>
<Types xmlns="http://schemas.openxmlformats.org/package/2006/content-types">
  <Default Extension="jpeg" ContentType="image/jpeg"/>
  <Default Extension="JPG" ContentType="image/.jpg"/>
  <Default Extension="gif" ContentType="image/gif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2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4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5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  <p:sldMasterId id="2147483663" r:id="rId3"/>
  </p:sldMasterIdLst>
  <p:notesMasterIdLst>
    <p:notesMasterId r:id="rId5"/>
  </p:notesMasterIdLst>
  <p:sldIdLst>
    <p:sldId id="279" r:id="rId4"/>
    <p:sldId id="280" r:id="rId6"/>
    <p:sldId id="320" r:id="rId7"/>
    <p:sldId id="321" r:id="rId8"/>
    <p:sldId id="322" r:id="rId9"/>
    <p:sldId id="323" r:id="rId10"/>
    <p:sldId id="324" r:id="rId11"/>
    <p:sldId id="325" r:id="rId12"/>
    <p:sldId id="326" r:id="rId13"/>
    <p:sldId id="327" r:id="rId14"/>
    <p:sldId id="328" r:id="rId15"/>
    <p:sldId id="329" r:id="rId16"/>
    <p:sldId id="330" r:id="rId17"/>
    <p:sldId id="331" r:id="rId18"/>
    <p:sldId id="334" r:id="rId19"/>
    <p:sldId id="332" r:id="rId20"/>
    <p:sldId id="333" r:id="rId21"/>
  </p:sldIdLst>
  <p:sldSz cx="9144000" cy="6858000" type="screen4x3"/>
  <p:notesSz cx="6858000" cy="9144000"/>
  <p:custDataLst>
    <p:tags r:id="rId25"/>
  </p:custDataLst>
  <p:defaultTextStyle>
    <a:defPPr>
      <a:defRPr lang="zh-CN"/>
    </a:defPPr>
    <a:lvl1pPr marL="0" lvl="0" indent="0" algn="l" defTabSz="914400" rtl="0" eaLnBrk="1" fontAlgn="base" latinLnBrk="0" hangingPunct="1">
      <a:lnSpc>
        <a:spcPct val="100000"/>
      </a:lnSpc>
      <a:spcBef>
        <a:spcPct val="0"/>
      </a:spcBef>
      <a:spcAft>
        <a:spcPct val="0"/>
      </a:spcAft>
      <a:buNone/>
      <a:defRPr sz="2000" b="1" i="0" u="none" kern="1200" baseline="0">
        <a:solidFill>
          <a:schemeClr val="tx1"/>
        </a:solidFill>
        <a:latin typeface="楷体_GB2312" panose="02010609030101010101" pitchFamily="49" charset="-122"/>
        <a:ea typeface="楷体_GB2312" panose="02010609030101010101" pitchFamily="49" charset="-122"/>
        <a:cs typeface="+mn-cs"/>
      </a:defRPr>
    </a:lvl1pPr>
    <a:lvl2pPr marL="457200" lvl="1" indent="0" algn="l" defTabSz="914400" rtl="0" eaLnBrk="1" fontAlgn="base" latinLnBrk="0" hangingPunct="1">
      <a:lnSpc>
        <a:spcPct val="100000"/>
      </a:lnSpc>
      <a:spcBef>
        <a:spcPct val="0"/>
      </a:spcBef>
      <a:spcAft>
        <a:spcPct val="0"/>
      </a:spcAft>
      <a:buNone/>
      <a:defRPr sz="2000" b="1" i="0" u="none" kern="1200" baseline="0">
        <a:solidFill>
          <a:schemeClr val="tx1"/>
        </a:solidFill>
        <a:latin typeface="楷体_GB2312" panose="02010609030101010101" pitchFamily="49" charset="-122"/>
        <a:ea typeface="楷体_GB2312" panose="02010609030101010101" pitchFamily="49" charset="-122"/>
        <a:cs typeface="+mn-cs"/>
      </a:defRPr>
    </a:lvl2pPr>
    <a:lvl3pPr marL="914400" lvl="2" indent="0" algn="l" defTabSz="914400" rtl="0" eaLnBrk="1" fontAlgn="base" latinLnBrk="0" hangingPunct="1">
      <a:lnSpc>
        <a:spcPct val="100000"/>
      </a:lnSpc>
      <a:spcBef>
        <a:spcPct val="0"/>
      </a:spcBef>
      <a:spcAft>
        <a:spcPct val="0"/>
      </a:spcAft>
      <a:buNone/>
      <a:defRPr sz="2000" b="1" i="0" u="none" kern="1200" baseline="0">
        <a:solidFill>
          <a:schemeClr val="tx1"/>
        </a:solidFill>
        <a:latin typeface="楷体_GB2312" panose="02010609030101010101" pitchFamily="49" charset="-122"/>
        <a:ea typeface="楷体_GB2312" panose="02010609030101010101" pitchFamily="49" charset="-122"/>
        <a:cs typeface="+mn-cs"/>
      </a:defRPr>
    </a:lvl3pPr>
    <a:lvl4pPr marL="1371600" lvl="3" indent="0" algn="l" defTabSz="914400" rtl="0" eaLnBrk="1" fontAlgn="base" latinLnBrk="0" hangingPunct="1">
      <a:lnSpc>
        <a:spcPct val="100000"/>
      </a:lnSpc>
      <a:spcBef>
        <a:spcPct val="0"/>
      </a:spcBef>
      <a:spcAft>
        <a:spcPct val="0"/>
      </a:spcAft>
      <a:buNone/>
      <a:defRPr sz="2000" b="1" i="0" u="none" kern="1200" baseline="0">
        <a:solidFill>
          <a:schemeClr val="tx1"/>
        </a:solidFill>
        <a:latin typeface="楷体_GB2312" panose="02010609030101010101" pitchFamily="49" charset="-122"/>
        <a:ea typeface="楷体_GB2312" panose="02010609030101010101" pitchFamily="49" charset="-122"/>
        <a:cs typeface="+mn-cs"/>
      </a:defRPr>
    </a:lvl4pPr>
    <a:lvl5pPr marL="1828800" lvl="4" indent="0" algn="l" defTabSz="914400" rtl="0" eaLnBrk="1" fontAlgn="base" latinLnBrk="0" hangingPunct="1">
      <a:lnSpc>
        <a:spcPct val="100000"/>
      </a:lnSpc>
      <a:spcBef>
        <a:spcPct val="0"/>
      </a:spcBef>
      <a:spcAft>
        <a:spcPct val="0"/>
      </a:spcAft>
      <a:buNone/>
      <a:defRPr sz="2000" b="1" i="0" u="none" kern="1200" baseline="0">
        <a:solidFill>
          <a:schemeClr val="tx1"/>
        </a:solidFill>
        <a:latin typeface="楷体_GB2312" panose="02010609030101010101" pitchFamily="49" charset="-122"/>
        <a:ea typeface="楷体_GB2312" panose="02010609030101010101" pitchFamily="49" charset="-122"/>
        <a:cs typeface="+mn-cs"/>
      </a:defRPr>
    </a:lvl5pPr>
    <a:lvl6pPr marL="2286000" lvl="5" indent="0" algn="l" defTabSz="914400" rtl="0" eaLnBrk="1" fontAlgn="base" latinLnBrk="0" hangingPunct="1">
      <a:lnSpc>
        <a:spcPct val="100000"/>
      </a:lnSpc>
      <a:spcBef>
        <a:spcPct val="0"/>
      </a:spcBef>
      <a:spcAft>
        <a:spcPct val="0"/>
      </a:spcAft>
      <a:buNone/>
      <a:defRPr sz="2000" b="1" i="0" u="none" kern="1200" baseline="0">
        <a:solidFill>
          <a:schemeClr val="tx1"/>
        </a:solidFill>
        <a:latin typeface="楷体_GB2312" panose="02010609030101010101" pitchFamily="49" charset="-122"/>
        <a:ea typeface="楷体_GB2312" panose="02010609030101010101" pitchFamily="49" charset="-122"/>
        <a:cs typeface="+mn-cs"/>
      </a:defRPr>
    </a:lvl6pPr>
    <a:lvl7pPr marL="2743200" lvl="6" indent="0" algn="l" defTabSz="914400" rtl="0" eaLnBrk="1" fontAlgn="base" latinLnBrk="0" hangingPunct="1">
      <a:lnSpc>
        <a:spcPct val="100000"/>
      </a:lnSpc>
      <a:spcBef>
        <a:spcPct val="0"/>
      </a:spcBef>
      <a:spcAft>
        <a:spcPct val="0"/>
      </a:spcAft>
      <a:buNone/>
      <a:defRPr sz="2000" b="1" i="0" u="none" kern="1200" baseline="0">
        <a:solidFill>
          <a:schemeClr val="tx1"/>
        </a:solidFill>
        <a:latin typeface="楷体_GB2312" panose="02010609030101010101" pitchFamily="49" charset="-122"/>
        <a:ea typeface="楷体_GB2312" panose="02010609030101010101" pitchFamily="49" charset="-122"/>
        <a:cs typeface="+mn-cs"/>
      </a:defRPr>
    </a:lvl7pPr>
    <a:lvl8pPr marL="3200400" lvl="7" indent="0" algn="l" defTabSz="914400" rtl="0" eaLnBrk="1" fontAlgn="base" latinLnBrk="0" hangingPunct="1">
      <a:lnSpc>
        <a:spcPct val="100000"/>
      </a:lnSpc>
      <a:spcBef>
        <a:spcPct val="0"/>
      </a:spcBef>
      <a:spcAft>
        <a:spcPct val="0"/>
      </a:spcAft>
      <a:buNone/>
      <a:defRPr sz="2000" b="1" i="0" u="none" kern="1200" baseline="0">
        <a:solidFill>
          <a:schemeClr val="tx1"/>
        </a:solidFill>
        <a:latin typeface="楷体_GB2312" panose="02010609030101010101" pitchFamily="49" charset="-122"/>
        <a:ea typeface="楷体_GB2312" panose="02010609030101010101" pitchFamily="49" charset="-122"/>
        <a:cs typeface="+mn-cs"/>
      </a:defRPr>
    </a:lvl8pPr>
    <a:lvl9pPr marL="3657600" lvl="8" indent="0" algn="l" defTabSz="914400" rtl="0" eaLnBrk="1" fontAlgn="base" latinLnBrk="0" hangingPunct="1">
      <a:lnSpc>
        <a:spcPct val="100000"/>
      </a:lnSpc>
      <a:spcBef>
        <a:spcPct val="0"/>
      </a:spcBef>
      <a:spcAft>
        <a:spcPct val="0"/>
      </a:spcAft>
      <a:buNone/>
      <a:defRPr sz="2000" b="1" i="0" u="none" kern="1200" baseline="0">
        <a:solidFill>
          <a:schemeClr val="tx1"/>
        </a:solidFill>
        <a:latin typeface="楷体_GB2312" panose="02010609030101010101" pitchFamily="49" charset="-122"/>
        <a:ea typeface="楷体_GB2312" panose="02010609030101010101" pitchFamily="49" charset="-122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CCFF"/>
    <a:srgbClr val="FFCCCC"/>
    <a:srgbClr val="FF3300"/>
    <a:srgbClr val="FFFF00"/>
    <a:srgbClr val="D60093"/>
    <a:srgbClr val="990099"/>
    <a:srgbClr val="99CC00"/>
    <a:srgbClr val="0000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 showGuides="1">
      <p:cViewPr varScale="1">
        <p:scale>
          <a:sx n="90" d="100"/>
          <a:sy n="90" d="100"/>
        </p:scale>
        <p:origin x="-480" y="-96"/>
      </p:cViewPr>
      <p:guideLst>
        <p:guide orient="horz" pos="2234"/>
        <p:guide pos="2853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 showFormatting="0">
    <p:cViewPr>
      <p:scale>
        <a:sx n="66" d="100"/>
        <a:sy n="66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5.xml"/><Relationship Id="rId8" Type="http://schemas.openxmlformats.org/officeDocument/2006/relationships/slide" Target="slides/slide4.xml"/><Relationship Id="rId7" Type="http://schemas.openxmlformats.org/officeDocument/2006/relationships/slide" Target="slides/slide3.xml"/><Relationship Id="rId6" Type="http://schemas.openxmlformats.org/officeDocument/2006/relationships/slide" Target="slides/slide2.xml"/><Relationship Id="rId5" Type="http://schemas.openxmlformats.org/officeDocument/2006/relationships/notesMaster" Target="notesMasters/notesMaster1.xml"/><Relationship Id="rId4" Type="http://schemas.openxmlformats.org/officeDocument/2006/relationships/slide" Target="slides/slide1.xml"/><Relationship Id="rId3" Type="http://schemas.openxmlformats.org/officeDocument/2006/relationships/slideMaster" Target="slideMasters/slideMaster2.xml"/><Relationship Id="rId25" Type="http://schemas.openxmlformats.org/officeDocument/2006/relationships/tags" Target="tags/tag2.xml"/><Relationship Id="rId24" Type="http://schemas.openxmlformats.org/officeDocument/2006/relationships/tableStyles" Target="tableStyles.xml"/><Relationship Id="rId23" Type="http://schemas.openxmlformats.org/officeDocument/2006/relationships/viewProps" Target="viewProps.xml"/><Relationship Id="rId22" Type="http://schemas.openxmlformats.org/officeDocument/2006/relationships/presProps" Target="presProps.xml"/><Relationship Id="rId21" Type="http://schemas.openxmlformats.org/officeDocument/2006/relationships/slide" Target="slides/slide17.xml"/><Relationship Id="rId20" Type="http://schemas.openxmlformats.org/officeDocument/2006/relationships/slide" Target="slides/slide16.xml"/><Relationship Id="rId2" Type="http://schemas.openxmlformats.org/officeDocument/2006/relationships/theme" Target="theme/theme1.xml"/><Relationship Id="rId19" Type="http://schemas.openxmlformats.org/officeDocument/2006/relationships/slide" Target="slides/slide15.xml"/><Relationship Id="rId18" Type="http://schemas.openxmlformats.org/officeDocument/2006/relationships/slide" Target="slides/slide14.xml"/><Relationship Id="rId17" Type="http://schemas.openxmlformats.org/officeDocument/2006/relationships/slide" Target="slides/slide13.xml"/><Relationship Id="rId16" Type="http://schemas.openxmlformats.org/officeDocument/2006/relationships/slide" Target="slides/slide12.xml"/><Relationship Id="rId15" Type="http://schemas.openxmlformats.org/officeDocument/2006/relationships/slide" Target="slides/slide11.xml"/><Relationship Id="rId14" Type="http://schemas.openxmlformats.org/officeDocument/2006/relationships/slide" Target="slides/slide10.xml"/><Relationship Id="rId13" Type="http://schemas.openxmlformats.org/officeDocument/2006/relationships/slide" Target="slides/slide9.xml"/><Relationship Id="rId12" Type="http://schemas.openxmlformats.org/officeDocument/2006/relationships/slide" Target="slides/slide8.xml"/><Relationship Id="rId11" Type="http://schemas.openxmlformats.org/officeDocument/2006/relationships/slide" Target="slides/slide7.xml"/><Relationship Id="rId10" Type="http://schemas.openxmlformats.org/officeDocument/2006/relationships/slide" Target="slides/slide6.xml"/><Relationship Id="rId1" Type="http://schemas.openxmlformats.org/officeDocument/2006/relationships/slideMaster" Target="slideMasters/slide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5122" name="页眉占位符 512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  <a:noFill/>
          <a:ln w="9525">
            <a:noFill/>
          </a:ln>
        </p:spPr>
        <p:txBody>
          <a:bodyPr/>
          <a:p>
            <a:pPr lvl="0" fontAlgn="base"/>
            <a:endParaRPr lang="zh-CN" altLang="en-US" sz="1200" b="0" strike="noStrike" noProof="1" dirty="0"/>
          </a:p>
        </p:txBody>
      </p:sp>
      <p:sp>
        <p:nvSpPr>
          <p:cNvPr id="5123" name="日期占位符 512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  <a:noFill/>
          <a:ln w="9525">
            <a:noFill/>
          </a:ln>
        </p:spPr>
        <p:txBody>
          <a:bodyPr/>
          <a:p>
            <a:pPr lvl="0" algn="r" fontAlgn="base"/>
            <a:endParaRPr lang="zh-CN" altLang="en-US" sz="1200" b="0" strike="noStrike" noProof="1" dirty="0"/>
          </a:p>
        </p:txBody>
      </p:sp>
      <p:sp>
        <p:nvSpPr>
          <p:cNvPr id="3076" name="幻灯片图像占位符 5123"/>
          <p:cNvSpPr>
            <a:spLocks noRot="1" noTextEdit="1"/>
          </p:cNvSpPr>
          <p:nvPr>
            <p:ph type="sldImg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9525" cap="flat" cmpd="sng">
            <a:solidFill>
              <a:srgbClr val="000000"/>
            </a:solidFill>
            <a:prstDash val="solid"/>
            <a:miter/>
            <a:headEnd type="none" w="med" len="med"/>
            <a:tailEnd type="none" w="med" len="med"/>
          </a:ln>
        </p:spPr>
      </p:sp>
      <p:sp>
        <p:nvSpPr>
          <p:cNvPr id="3077" name="文本占位符 5124"/>
          <p:cNvSpPr>
            <a:spLocks noGrp="1"/>
          </p:cNvSpPr>
          <p:nvPr>
            <p:ph type="body" sz="quarter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 w="9525">
            <a:noFill/>
          </a:ln>
        </p:spPr>
        <p:txBody>
          <a:bodyPr anchor="t" anchorCtr="0"/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  <p:sp>
        <p:nvSpPr>
          <p:cNvPr id="5126" name="页脚占位符 512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  <a:noFill/>
          <a:ln w="9525">
            <a:noFill/>
          </a:ln>
        </p:spPr>
        <p:txBody>
          <a:bodyPr anchor="b"/>
          <a:p>
            <a:pPr lvl="0" fontAlgn="base"/>
            <a:endParaRPr lang="zh-CN" altLang="en-US" sz="1200" b="0" strike="noStrike" noProof="1" dirty="0"/>
          </a:p>
        </p:txBody>
      </p:sp>
      <p:sp>
        <p:nvSpPr>
          <p:cNvPr id="5127" name="灯片编号占位符 512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</a:ln>
        </p:spPr>
        <p:txBody>
          <a:bodyPr anchor="b"/>
          <a:p>
            <a:pPr lvl="0" algn="r" fontAlgn="base"/>
            <a:fld id="{9A0DB2DC-4C9A-4742-B13C-FB6460FD3503}" type="slidenum">
              <a:rPr lang="zh-CN" altLang="en-US" sz="1200" b="0" strike="noStrike" noProof="1" dirty="0">
                <a:latin typeface="楷体_GB2312" panose="02010609030101010101" pitchFamily="49" charset="-122"/>
                <a:ea typeface="楷体_GB2312" panose="02010609030101010101" pitchFamily="49" charset="-122"/>
                <a:cs typeface="+mn-cs"/>
              </a:rPr>
            </a:fld>
            <a:endParaRPr lang="zh-CN" altLang="en-US" sz="1200" b="0" strike="noStrike" noProof="1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hf sldNum="0" hdr="0" ftr="0" dt="0"/>
  <p:notesStyle>
    <a:lvl1pPr marL="0" lvl="0" indent="0" algn="l" defTabSz="914400" rtl="0" eaLnBrk="1" fontAlgn="base" latinLnBrk="0" hangingPunct="1">
      <a:lnSpc>
        <a:spcPct val="100000"/>
      </a:lnSpc>
      <a:spcBef>
        <a:spcPct val="30000"/>
      </a:spcBef>
      <a:spcAft>
        <a:spcPct val="0"/>
      </a:spcAft>
      <a:buNone/>
      <a:defRPr sz="1200" b="0" i="0" u="none" kern="1200" baseline="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</a:defRPr>
    </a:lvl1pPr>
    <a:lvl2pPr marL="457200" lvl="1" indent="0" algn="l" defTabSz="914400" rtl="0" eaLnBrk="1" fontAlgn="base" latinLnBrk="0" hangingPunct="1">
      <a:lnSpc>
        <a:spcPct val="100000"/>
      </a:lnSpc>
      <a:spcBef>
        <a:spcPct val="30000"/>
      </a:spcBef>
      <a:spcAft>
        <a:spcPct val="0"/>
      </a:spcAft>
      <a:buNone/>
      <a:defRPr sz="1200" b="0" i="0" u="none" kern="1200" baseline="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</a:defRPr>
    </a:lvl2pPr>
    <a:lvl3pPr marL="914400" lvl="2" indent="0" algn="l" defTabSz="914400" rtl="0" eaLnBrk="1" fontAlgn="base" latinLnBrk="0" hangingPunct="1">
      <a:lnSpc>
        <a:spcPct val="100000"/>
      </a:lnSpc>
      <a:spcBef>
        <a:spcPct val="30000"/>
      </a:spcBef>
      <a:spcAft>
        <a:spcPct val="0"/>
      </a:spcAft>
      <a:buNone/>
      <a:defRPr sz="1200" b="0" i="0" u="none" kern="1200" baseline="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</a:defRPr>
    </a:lvl3pPr>
    <a:lvl4pPr marL="1371600" lvl="3" indent="0" algn="l" defTabSz="914400" rtl="0" eaLnBrk="1" fontAlgn="base" latinLnBrk="0" hangingPunct="1">
      <a:lnSpc>
        <a:spcPct val="100000"/>
      </a:lnSpc>
      <a:spcBef>
        <a:spcPct val="30000"/>
      </a:spcBef>
      <a:spcAft>
        <a:spcPct val="0"/>
      </a:spcAft>
      <a:buNone/>
      <a:defRPr sz="1200" b="0" i="0" u="none" kern="1200" baseline="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</a:defRPr>
    </a:lvl4pPr>
    <a:lvl5pPr marL="1828800" lvl="4" indent="0" algn="l" defTabSz="914400" rtl="0" eaLnBrk="1" fontAlgn="base" latinLnBrk="0" hangingPunct="1">
      <a:lnSpc>
        <a:spcPct val="100000"/>
      </a:lnSpc>
      <a:spcBef>
        <a:spcPct val="30000"/>
      </a:spcBef>
      <a:spcAft>
        <a:spcPct val="0"/>
      </a:spcAft>
      <a:buNone/>
      <a:defRPr sz="1200" b="0" i="0" u="none" kern="1200" baseline="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</a:defRPr>
    </a:lvl5pPr>
    <a:lvl6pPr marL="2286000" lvl="5" indent="0" algn="l" defTabSz="914400" rtl="0" eaLnBrk="1" fontAlgn="base" latinLnBrk="0" hangingPunct="1">
      <a:lnSpc>
        <a:spcPct val="100000"/>
      </a:lnSpc>
      <a:spcBef>
        <a:spcPct val="30000"/>
      </a:spcBef>
      <a:spcAft>
        <a:spcPct val="0"/>
      </a:spcAft>
      <a:buNone/>
      <a:defRPr sz="1200" b="0" i="0" u="none" kern="1200" baseline="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</a:defRPr>
    </a:lvl6pPr>
    <a:lvl7pPr marL="2743200" lvl="6" indent="0" algn="l" defTabSz="914400" rtl="0" eaLnBrk="1" fontAlgn="base" latinLnBrk="0" hangingPunct="1">
      <a:lnSpc>
        <a:spcPct val="100000"/>
      </a:lnSpc>
      <a:spcBef>
        <a:spcPct val="30000"/>
      </a:spcBef>
      <a:spcAft>
        <a:spcPct val="0"/>
      </a:spcAft>
      <a:buNone/>
      <a:defRPr sz="1200" b="0" i="0" u="none" kern="1200" baseline="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</a:defRPr>
    </a:lvl7pPr>
    <a:lvl8pPr marL="3200400" lvl="7" indent="0" algn="l" defTabSz="914400" rtl="0" eaLnBrk="1" fontAlgn="base" latinLnBrk="0" hangingPunct="1">
      <a:lnSpc>
        <a:spcPct val="100000"/>
      </a:lnSpc>
      <a:spcBef>
        <a:spcPct val="30000"/>
      </a:spcBef>
      <a:spcAft>
        <a:spcPct val="0"/>
      </a:spcAft>
      <a:buNone/>
      <a:defRPr sz="1200" b="0" i="0" u="none" kern="1200" baseline="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</a:defRPr>
    </a:lvl8pPr>
    <a:lvl9pPr marL="3657600" lvl="8" indent="0" algn="l" defTabSz="914400" rtl="0" eaLnBrk="1" fontAlgn="base" latinLnBrk="0" hangingPunct="1">
      <a:lnSpc>
        <a:spcPct val="100000"/>
      </a:lnSpc>
      <a:spcBef>
        <a:spcPct val="30000"/>
      </a:spcBef>
      <a:spcAft>
        <a:spcPct val="0"/>
      </a:spcAft>
      <a:buNone/>
      <a:defRPr sz="1200" b="0" i="0" u="none" kern="1200" baseline="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3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4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5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6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7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8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9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0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2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3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4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5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6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7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5121" name="灯片编号占位符 1"/>
          <p:cNvSpPr/>
          <p:nvPr>
            <p:ph type="sldNum" sz="quarter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</a:ln>
        </p:spPr>
        <p:txBody>
          <a:bodyPr anchor="b" anchorCtr="0"/>
          <a:p>
            <a:pPr lvl="0" algn="r"/>
            <a:fld id="{9A0DB2DC-4C9A-4742-B13C-FB6460FD3503}" type="slidenum">
              <a:rPr lang="zh-CN" altLang="en-US" sz="1200" b="0" dirty="0"/>
            </a:fld>
            <a:endParaRPr lang="zh-CN" altLang="en-US" sz="1200" b="0" dirty="0"/>
          </a:p>
        </p:txBody>
      </p:sp>
      <p:sp>
        <p:nvSpPr>
          <p:cNvPr id="5122" name="幻灯片图像占位符 288769"/>
          <p:cNvSpPr>
            <a:spLocks noRot="1" noTextEdit="1"/>
          </p:cNvSpPr>
          <p:nvPr>
            <p:ph type="sldImg"/>
          </p:nvPr>
        </p:nvSpPr>
        <p:spPr/>
      </p:sp>
      <p:sp>
        <p:nvSpPr>
          <p:cNvPr id="5123" name="文本占位符 288770"/>
          <p:cNvSpPr>
            <a:spLocks noGrp="1"/>
          </p:cNvSpPr>
          <p:nvPr>
            <p:ph type="body"/>
          </p:nvPr>
        </p:nvSpPr>
        <p:spPr/>
        <p:txBody>
          <a:bodyPr anchor="t" anchorCtr="0"/>
          <a:p>
            <a:pPr lvl="0"/>
            <a:r>
              <a:rPr lang="en-GB" altLang="zh-CN"/>
              <a:t>Background provided by m62 </a:t>
            </a:r>
            <a:r>
              <a:rPr lang="en-GB" altLang="zh-CN" dirty="0" err="1"/>
              <a:t>Visualcommunications</a:t>
            </a:r>
            <a:r>
              <a:rPr lang="en-GB" altLang="zh-CN"/>
              <a:t>, visit www.m62.net for more information</a:t>
            </a:r>
            <a:endParaRPr lang="en-GB" altLang="zh-CN"/>
          </a:p>
          <a:p>
            <a:pPr lvl="0"/>
            <a:endParaRPr lang="zh-CN" altLang="en-GB" dirty="0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7169" name="灯片编号占位符 1"/>
          <p:cNvSpPr/>
          <p:nvPr>
            <p:ph type="sldNum" sz="quarter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</a:ln>
        </p:spPr>
        <p:txBody>
          <a:bodyPr anchor="b" anchorCtr="0"/>
          <a:p>
            <a:pPr lvl="0" algn="r"/>
            <a:fld id="{9A0DB2DC-4C9A-4742-B13C-FB6460FD3503}" type="slidenum">
              <a:rPr lang="zh-CN" altLang="en-US" sz="1200" b="0" dirty="0">
                <a:latin typeface="楷体_GB2312" panose="02010609030101010101" pitchFamily="49" charset="-122"/>
                <a:ea typeface="楷体_GB2312" panose="02010609030101010101" pitchFamily="49" charset="-122"/>
              </a:rPr>
            </a:fld>
            <a:endParaRPr lang="zh-CN" altLang="en-US" sz="1200" b="0" dirty="0">
              <a:latin typeface="楷体_GB2312" panose="02010609030101010101" pitchFamily="49" charset="-122"/>
              <a:ea typeface="楷体_GB2312" panose="02010609030101010101" pitchFamily="49" charset="-122"/>
            </a:endParaRPr>
          </a:p>
        </p:txBody>
      </p:sp>
      <p:sp>
        <p:nvSpPr>
          <p:cNvPr id="7170" name="幻灯片图像占位符 288769"/>
          <p:cNvSpPr>
            <a:spLocks noRot="1" noTextEdit="1"/>
          </p:cNvSpPr>
          <p:nvPr>
            <p:ph type="sldImg"/>
          </p:nvPr>
        </p:nvSpPr>
        <p:spPr/>
      </p:sp>
      <p:sp>
        <p:nvSpPr>
          <p:cNvPr id="7171" name="文本占位符 288770"/>
          <p:cNvSpPr>
            <a:spLocks noGrp="1"/>
          </p:cNvSpPr>
          <p:nvPr>
            <p:ph type="body"/>
          </p:nvPr>
        </p:nvSpPr>
        <p:spPr/>
        <p:txBody>
          <a:bodyPr anchor="t" anchorCtr="0"/>
          <a:p>
            <a:pPr lvl="0"/>
            <a:r>
              <a:rPr lang="en-GB" altLang="zh-CN"/>
              <a:t>Background provided by m62 </a:t>
            </a:r>
            <a:r>
              <a:rPr lang="en-GB" altLang="zh-CN" dirty="0" err="1"/>
              <a:t>Visualcommunications</a:t>
            </a:r>
            <a:r>
              <a:rPr lang="en-GB" altLang="zh-CN"/>
              <a:t>, visit www.m62.net for more information</a:t>
            </a:r>
            <a:endParaRPr lang="en-GB" altLang="zh-CN"/>
          </a:p>
          <a:p>
            <a:pPr lvl="0"/>
            <a:endParaRPr lang="zh-CN" altLang="en-GB" dirty="0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7169" name="灯片编号占位符 1"/>
          <p:cNvSpPr/>
          <p:nvPr>
            <p:ph type="sldNum" sz="quarter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</a:ln>
        </p:spPr>
        <p:txBody>
          <a:bodyPr anchor="b" anchorCtr="0"/>
          <a:p>
            <a:pPr lvl="0" algn="r"/>
            <a:fld id="{9A0DB2DC-4C9A-4742-B13C-FB6460FD3503}" type="slidenum">
              <a:rPr lang="zh-CN" altLang="en-US" sz="1200" b="0" dirty="0">
                <a:latin typeface="楷体_GB2312" panose="02010609030101010101" pitchFamily="49" charset="-122"/>
                <a:ea typeface="楷体_GB2312" panose="02010609030101010101" pitchFamily="49" charset="-122"/>
              </a:rPr>
            </a:fld>
            <a:endParaRPr lang="zh-CN" altLang="en-US" sz="1200" b="0" dirty="0">
              <a:latin typeface="楷体_GB2312" panose="02010609030101010101" pitchFamily="49" charset="-122"/>
              <a:ea typeface="楷体_GB2312" panose="02010609030101010101" pitchFamily="49" charset="-122"/>
            </a:endParaRPr>
          </a:p>
        </p:txBody>
      </p:sp>
      <p:sp>
        <p:nvSpPr>
          <p:cNvPr id="7170" name="幻灯片图像占位符 288769"/>
          <p:cNvSpPr>
            <a:spLocks noRot="1" noTextEdit="1"/>
          </p:cNvSpPr>
          <p:nvPr>
            <p:ph type="sldImg"/>
          </p:nvPr>
        </p:nvSpPr>
        <p:spPr/>
      </p:sp>
      <p:sp>
        <p:nvSpPr>
          <p:cNvPr id="7171" name="文本占位符 288770"/>
          <p:cNvSpPr>
            <a:spLocks noGrp="1"/>
          </p:cNvSpPr>
          <p:nvPr>
            <p:ph type="body"/>
          </p:nvPr>
        </p:nvSpPr>
        <p:spPr/>
        <p:txBody>
          <a:bodyPr anchor="t" anchorCtr="0"/>
          <a:p>
            <a:pPr lvl="0"/>
            <a:r>
              <a:rPr lang="en-GB" altLang="zh-CN"/>
              <a:t>Background provided by m62 </a:t>
            </a:r>
            <a:r>
              <a:rPr lang="en-GB" altLang="zh-CN" dirty="0" err="1"/>
              <a:t>Visualcommunications</a:t>
            </a:r>
            <a:r>
              <a:rPr lang="en-GB" altLang="zh-CN"/>
              <a:t>, visit www.m62.net for more information</a:t>
            </a:r>
            <a:endParaRPr lang="en-GB" altLang="zh-CN"/>
          </a:p>
          <a:p>
            <a:pPr lvl="0"/>
            <a:endParaRPr lang="zh-CN" altLang="en-GB" dirty="0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7169" name="灯片编号占位符 1"/>
          <p:cNvSpPr/>
          <p:nvPr>
            <p:ph type="sldNum" sz="quarter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</a:ln>
        </p:spPr>
        <p:txBody>
          <a:bodyPr anchor="b" anchorCtr="0"/>
          <a:p>
            <a:pPr lvl="0" algn="r"/>
            <a:fld id="{9A0DB2DC-4C9A-4742-B13C-FB6460FD3503}" type="slidenum">
              <a:rPr lang="zh-CN" altLang="en-US" sz="1200" b="0" dirty="0">
                <a:latin typeface="楷体_GB2312" panose="02010609030101010101" pitchFamily="49" charset="-122"/>
                <a:ea typeface="楷体_GB2312" panose="02010609030101010101" pitchFamily="49" charset="-122"/>
              </a:rPr>
            </a:fld>
            <a:endParaRPr lang="zh-CN" altLang="en-US" sz="1200" b="0" dirty="0">
              <a:latin typeface="楷体_GB2312" panose="02010609030101010101" pitchFamily="49" charset="-122"/>
              <a:ea typeface="楷体_GB2312" panose="02010609030101010101" pitchFamily="49" charset="-122"/>
            </a:endParaRPr>
          </a:p>
        </p:txBody>
      </p:sp>
      <p:sp>
        <p:nvSpPr>
          <p:cNvPr id="7170" name="幻灯片图像占位符 288769"/>
          <p:cNvSpPr>
            <a:spLocks noRot="1" noTextEdit="1"/>
          </p:cNvSpPr>
          <p:nvPr>
            <p:ph type="sldImg"/>
          </p:nvPr>
        </p:nvSpPr>
        <p:spPr/>
      </p:sp>
      <p:sp>
        <p:nvSpPr>
          <p:cNvPr id="7171" name="文本占位符 288770"/>
          <p:cNvSpPr>
            <a:spLocks noGrp="1"/>
          </p:cNvSpPr>
          <p:nvPr>
            <p:ph type="body"/>
          </p:nvPr>
        </p:nvSpPr>
        <p:spPr/>
        <p:txBody>
          <a:bodyPr anchor="t" anchorCtr="0"/>
          <a:p>
            <a:pPr lvl="0"/>
            <a:r>
              <a:rPr lang="en-GB" altLang="zh-CN"/>
              <a:t>Background provided by m62 </a:t>
            </a:r>
            <a:r>
              <a:rPr lang="en-GB" altLang="zh-CN" dirty="0" err="1"/>
              <a:t>Visualcommunications</a:t>
            </a:r>
            <a:r>
              <a:rPr lang="en-GB" altLang="zh-CN"/>
              <a:t>, visit www.m62.net for more information</a:t>
            </a:r>
            <a:endParaRPr lang="en-GB" altLang="zh-CN"/>
          </a:p>
          <a:p>
            <a:pPr lvl="0"/>
            <a:endParaRPr lang="zh-CN" altLang="en-GB" dirty="0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7169" name="灯片编号占位符 1"/>
          <p:cNvSpPr/>
          <p:nvPr>
            <p:ph type="sldNum" sz="quarter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</a:ln>
        </p:spPr>
        <p:txBody>
          <a:bodyPr anchor="b" anchorCtr="0"/>
          <a:p>
            <a:pPr lvl="0" algn="r"/>
            <a:fld id="{9A0DB2DC-4C9A-4742-B13C-FB6460FD3503}" type="slidenum">
              <a:rPr lang="zh-CN" altLang="en-US" sz="1200" b="0" dirty="0">
                <a:latin typeface="楷体_GB2312" panose="02010609030101010101" pitchFamily="49" charset="-122"/>
                <a:ea typeface="楷体_GB2312" panose="02010609030101010101" pitchFamily="49" charset="-122"/>
              </a:rPr>
            </a:fld>
            <a:endParaRPr lang="zh-CN" altLang="en-US" sz="1200" b="0" dirty="0">
              <a:latin typeface="楷体_GB2312" panose="02010609030101010101" pitchFamily="49" charset="-122"/>
              <a:ea typeface="楷体_GB2312" panose="02010609030101010101" pitchFamily="49" charset="-122"/>
            </a:endParaRPr>
          </a:p>
        </p:txBody>
      </p:sp>
      <p:sp>
        <p:nvSpPr>
          <p:cNvPr id="7170" name="幻灯片图像占位符 288769"/>
          <p:cNvSpPr>
            <a:spLocks noRot="1" noTextEdit="1"/>
          </p:cNvSpPr>
          <p:nvPr>
            <p:ph type="sldImg"/>
          </p:nvPr>
        </p:nvSpPr>
        <p:spPr/>
      </p:sp>
      <p:sp>
        <p:nvSpPr>
          <p:cNvPr id="7171" name="文本占位符 288770"/>
          <p:cNvSpPr>
            <a:spLocks noGrp="1"/>
          </p:cNvSpPr>
          <p:nvPr>
            <p:ph type="body"/>
          </p:nvPr>
        </p:nvSpPr>
        <p:spPr/>
        <p:txBody>
          <a:bodyPr anchor="t" anchorCtr="0"/>
          <a:p>
            <a:pPr lvl="0"/>
            <a:r>
              <a:rPr lang="en-GB" altLang="zh-CN"/>
              <a:t>Background provided by m62 </a:t>
            </a:r>
            <a:r>
              <a:rPr lang="en-GB" altLang="zh-CN" dirty="0" err="1"/>
              <a:t>Visualcommunications</a:t>
            </a:r>
            <a:r>
              <a:rPr lang="en-GB" altLang="zh-CN"/>
              <a:t>, visit www.m62.net for more information</a:t>
            </a:r>
            <a:endParaRPr lang="en-GB" altLang="zh-CN"/>
          </a:p>
          <a:p>
            <a:pPr lvl="0"/>
            <a:endParaRPr lang="zh-CN" altLang="en-GB" dirty="0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7169" name="灯片编号占位符 1"/>
          <p:cNvSpPr/>
          <p:nvPr>
            <p:ph type="sldNum" sz="quarter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</a:ln>
        </p:spPr>
        <p:txBody>
          <a:bodyPr anchor="b" anchorCtr="0"/>
          <a:p>
            <a:pPr lvl="0" algn="r"/>
            <a:fld id="{9A0DB2DC-4C9A-4742-B13C-FB6460FD3503}" type="slidenum">
              <a:rPr lang="zh-CN" altLang="en-US" sz="1200" b="0" dirty="0">
                <a:latin typeface="楷体_GB2312" panose="02010609030101010101" pitchFamily="49" charset="-122"/>
                <a:ea typeface="楷体_GB2312" panose="02010609030101010101" pitchFamily="49" charset="-122"/>
              </a:rPr>
            </a:fld>
            <a:endParaRPr lang="zh-CN" altLang="en-US" sz="1200" b="0" dirty="0">
              <a:latin typeface="楷体_GB2312" panose="02010609030101010101" pitchFamily="49" charset="-122"/>
              <a:ea typeface="楷体_GB2312" panose="02010609030101010101" pitchFamily="49" charset="-122"/>
            </a:endParaRPr>
          </a:p>
        </p:txBody>
      </p:sp>
      <p:sp>
        <p:nvSpPr>
          <p:cNvPr id="7170" name="幻灯片图像占位符 288769"/>
          <p:cNvSpPr>
            <a:spLocks noRot="1" noTextEdit="1"/>
          </p:cNvSpPr>
          <p:nvPr>
            <p:ph type="sldImg"/>
          </p:nvPr>
        </p:nvSpPr>
        <p:spPr/>
      </p:sp>
      <p:sp>
        <p:nvSpPr>
          <p:cNvPr id="7171" name="文本占位符 288770"/>
          <p:cNvSpPr>
            <a:spLocks noGrp="1"/>
          </p:cNvSpPr>
          <p:nvPr>
            <p:ph type="body"/>
          </p:nvPr>
        </p:nvSpPr>
        <p:spPr/>
        <p:txBody>
          <a:bodyPr anchor="t" anchorCtr="0"/>
          <a:p>
            <a:pPr lvl="0"/>
            <a:r>
              <a:rPr lang="en-GB" altLang="zh-CN"/>
              <a:t>Background provided by m62 </a:t>
            </a:r>
            <a:r>
              <a:rPr lang="en-GB" altLang="zh-CN" dirty="0" err="1"/>
              <a:t>Visualcommunications</a:t>
            </a:r>
            <a:r>
              <a:rPr lang="en-GB" altLang="zh-CN"/>
              <a:t>, visit www.m62.net for more information</a:t>
            </a:r>
            <a:endParaRPr lang="en-GB" altLang="zh-CN"/>
          </a:p>
          <a:p>
            <a:pPr lvl="0"/>
            <a:endParaRPr lang="zh-CN" altLang="en-GB" dirty="0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7169" name="灯片编号占位符 1"/>
          <p:cNvSpPr/>
          <p:nvPr>
            <p:ph type="sldNum" sz="quarter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</a:ln>
        </p:spPr>
        <p:txBody>
          <a:bodyPr anchor="b" anchorCtr="0"/>
          <a:p>
            <a:pPr lvl="0" algn="r"/>
            <a:fld id="{9A0DB2DC-4C9A-4742-B13C-FB6460FD3503}" type="slidenum">
              <a:rPr lang="zh-CN" altLang="en-US" sz="1200" b="0" dirty="0">
                <a:latin typeface="楷体_GB2312" panose="02010609030101010101" pitchFamily="49" charset="-122"/>
                <a:ea typeface="楷体_GB2312" panose="02010609030101010101" pitchFamily="49" charset="-122"/>
              </a:rPr>
            </a:fld>
            <a:endParaRPr lang="zh-CN" altLang="en-US" sz="1200" b="0" dirty="0">
              <a:latin typeface="楷体_GB2312" panose="02010609030101010101" pitchFamily="49" charset="-122"/>
              <a:ea typeface="楷体_GB2312" panose="02010609030101010101" pitchFamily="49" charset="-122"/>
            </a:endParaRPr>
          </a:p>
        </p:txBody>
      </p:sp>
      <p:sp>
        <p:nvSpPr>
          <p:cNvPr id="7170" name="幻灯片图像占位符 288769"/>
          <p:cNvSpPr>
            <a:spLocks noRot="1" noTextEdit="1"/>
          </p:cNvSpPr>
          <p:nvPr>
            <p:ph type="sldImg"/>
          </p:nvPr>
        </p:nvSpPr>
        <p:spPr/>
      </p:sp>
      <p:sp>
        <p:nvSpPr>
          <p:cNvPr id="7171" name="文本占位符 288770"/>
          <p:cNvSpPr>
            <a:spLocks noGrp="1"/>
          </p:cNvSpPr>
          <p:nvPr>
            <p:ph type="body"/>
          </p:nvPr>
        </p:nvSpPr>
        <p:spPr/>
        <p:txBody>
          <a:bodyPr anchor="t" anchorCtr="0"/>
          <a:p>
            <a:pPr lvl="0"/>
            <a:r>
              <a:rPr lang="en-GB" altLang="zh-CN"/>
              <a:t>Background provided by m62 </a:t>
            </a:r>
            <a:r>
              <a:rPr lang="en-GB" altLang="zh-CN" dirty="0" err="1"/>
              <a:t>Visualcommunications</a:t>
            </a:r>
            <a:r>
              <a:rPr lang="en-GB" altLang="zh-CN"/>
              <a:t>, visit www.m62.net for more information</a:t>
            </a:r>
            <a:endParaRPr lang="en-GB" altLang="zh-CN"/>
          </a:p>
          <a:p>
            <a:pPr lvl="0"/>
            <a:endParaRPr lang="zh-CN" altLang="en-GB" dirty="0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7169" name="灯片编号占位符 1"/>
          <p:cNvSpPr/>
          <p:nvPr>
            <p:ph type="sldNum" sz="quarter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</a:ln>
        </p:spPr>
        <p:txBody>
          <a:bodyPr anchor="b" anchorCtr="0"/>
          <a:p>
            <a:pPr lvl="0" algn="r"/>
            <a:fld id="{9A0DB2DC-4C9A-4742-B13C-FB6460FD3503}" type="slidenum">
              <a:rPr lang="zh-CN" altLang="en-US" sz="1200" b="0" dirty="0">
                <a:latin typeface="楷体_GB2312" panose="02010609030101010101" pitchFamily="49" charset="-122"/>
                <a:ea typeface="楷体_GB2312" panose="02010609030101010101" pitchFamily="49" charset="-122"/>
              </a:rPr>
            </a:fld>
            <a:endParaRPr lang="zh-CN" altLang="en-US" sz="1200" b="0" dirty="0">
              <a:latin typeface="楷体_GB2312" panose="02010609030101010101" pitchFamily="49" charset="-122"/>
              <a:ea typeface="楷体_GB2312" panose="02010609030101010101" pitchFamily="49" charset="-122"/>
            </a:endParaRPr>
          </a:p>
        </p:txBody>
      </p:sp>
      <p:sp>
        <p:nvSpPr>
          <p:cNvPr id="7170" name="幻灯片图像占位符 288769"/>
          <p:cNvSpPr>
            <a:spLocks noRot="1" noTextEdit="1"/>
          </p:cNvSpPr>
          <p:nvPr>
            <p:ph type="sldImg"/>
          </p:nvPr>
        </p:nvSpPr>
        <p:spPr/>
      </p:sp>
      <p:sp>
        <p:nvSpPr>
          <p:cNvPr id="7171" name="文本占位符 288770"/>
          <p:cNvSpPr>
            <a:spLocks noGrp="1"/>
          </p:cNvSpPr>
          <p:nvPr>
            <p:ph type="body"/>
          </p:nvPr>
        </p:nvSpPr>
        <p:spPr/>
        <p:txBody>
          <a:bodyPr anchor="t" anchorCtr="0"/>
          <a:p>
            <a:pPr lvl="0"/>
            <a:r>
              <a:rPr lang="en-GB" altLang="zh-CN"/>
              <a:t>Background provided by m62 </a:t>
            </a:r>
            <a:r>
              <a:rPr lang="en-GB" altLang="zh-CN" dirty="0" err="1"/>
              <a:t>Visualcommunications</a:t>
            </a:r>
            <a:r>
              <a:rPr lang="en-GB" altLang="zh-CN"/>
              <a:t>, visit www.m62.net for more information</a:t>
            </a:r>
            <a:endParaRPr lang="en-GB" altLang="zh-CN"/>
          </a:p>
          <a:p>
            <a:pPr lvl="0"/>
            <a:endParaRPr lang="zh-CN" altLang="en-GB" dirty="0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7169" name="灯片编号占位符 1"/>
          <p:cNvSpPr/>
          <p:nvPr>
            <p:ph type="sldNum" sz="quarter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</a:ln>
        </p:spPr>
        <p:txBody>
          <a:bodyPr anchor="b" anchorCtr="0"/>
          <a:p>
            <a:pPr lvl="0" algn="r"/>
            <a:fld id="{9A0DB2DC-4C9A-4742-B13C-FB6460FD3503}" type="slidenum">
              <a:rPr lang="zh-CN" altLang="en-US" sz="1200" b="0" dirty="0">
                <a:latin typeface="楷体_GB2312" panose="02010609030101010101" pitchFamily="49" charset="-122"/>
                <a:ea typeface="楷体_GB2312" panose="02010609030101010101" pitchFamily="49" charset="-122"/>
              </a:rPr>
            </a:fld>
            <a:endParaRPr lang="zh-CN" altLang="en-US" sz="1200" b="0" dirty="0">
              <a:latin typeface="楷体_GB2312" panose="02010609030101010101" pitchFamily="49" charset="-122"/>
              <a:ea typeface="楷体_GB2312" panose="02010609030101010101" pitchFamily="49" charset="-122"/>
            </a:endParaRPr>
          </a:p>
        </p:txBody>
      </p:sp>
      <p:sp>
        <p:nvSpPr>
          <p:cNvPr id="7170" name="幻灯片图像占位符 288769"/>
          <p:cNvSpPr>
            <a:spLocks noRot="1" noTextEdit="1"/>
          </p:cNvSpPr>
          <p:nvPr>
            <p:ph type="sldImg"/>
          </p:nvPr>
        </p:nvSpPr>
        <p:spPr/>
      </p:sp>
      <p:sp>
        <p:nvSpPr>
          <p:cNvPr id="7171" name="文本占位符 288770"/>
          <p:cNvSpPr>
            <a:spLocks noGrp="1"/>
          </p:cNvSpPr>
          <p:nvPr>
            <p:ph type="body"/>
          </p:nvPr>
        </p:nvSpPr>
        <p:spPr/>
        <p:txBody>
          <a:bodyPr anchor="t" anchorCtr="0"/>
          <a:p>
            <a:pPr lvl="0"/>
            <a:r>
              <a:rPr lang="en-GB" altLang="zh-CN"/>
              <a:t>Background provided by m62 </a:t>
            </a:r>
            <a:r>
              <a:rPr lang="en-GB" altLang="zh-CN" dirty="0" err="1"/>
              <a:t>Visualcommunications</a:t>
            </a:r>
            <a:r>
              <a:rPr lang="en-GB" altLang="zh-CN"/>
              <a:t>, visit www.m62.net for more information</a:t>
            </a:r>
            <a:endParaRPr lang="en-GB" altLang="zh-CN"/>
          </a:p>
          <a:p>
            <a:pPr lvl="0"/>
            <a:endParaRPr lang="zh-CN" altLang="en-GB" dirty="0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7169" name="灯片编号占位符 1"/>
          <p:cNvSpPr/>
          <p:nvPr>
            <p:ph type="sldNum" sz="quarter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</a:ln>
        </p:spPr>
        <p:txBody>
          <a:bodyPr anchor="b" anchorCtr="0"/>
          <a:p>
            <a:pPr lvl="0" algn="r"/>
            <a:fld id="{9A0DB2DC-4C9A-4742-B13C-FB6460FD3503}" type="slidenum">
              <a:rPr lang="zh-CN" altLang="en-US" sz="1200" b="0" dirty="0">
                <a:latin typeface="楷体_GB2312" panose="02010609030101010101" pitchFamily="49" charset="-122"/>
                <a:ea typeface="楷体_GB2312" panose="02010609030101010101" pitchFamily="49" charset="-122"/>
              </a:rPr>
            </a:fld>
            <a:endParaRPr lang="zh-CN" altLang="en-US" sz="1200" b="0" dirty="0">
              <a:latin typeface="楷体_GB2312" panose="02010609030101010101" pitchFamily="49" charset="-122"/>
              <a:ea typeface="楷体_GB2312" panose="02010609030101010101" pitchFamily="49" charset="-122"/>
            </a:endParaRPr>
          </a:p>
        </p:txBody>
      </p:sp>
      <p:sp>
        <p:nvSpPr>
          <p:cNvPr id="7170" name="幻灯片图像占位符 288769"/>
          <p:cNvSpPr>
            <a:spLocks noRot="1" noTextEdit="1"/>
          </p:cNvSpPr>
          <p:nvPr>
            <p:ph type="sldImg"/>
          </p:nvPr>
        </p:nvSpPr>
        <p:spPr/>
      </p:sp>
      <p:sp>
        <p:nvSpPr>
          <p:cNvPr id="7171" name="文本占位符 288770"/>
          <p:cNvSpPr>
            <a:spLocks noGrp="1"/>
          </p:cNvSpPr>
          <p:nvPr>
            <p:ph type="body"/>
          </p:nvPr>
        </p:nvSpPr>
        <p:spPr/>
        <p:txBody>
          <a:bodyPr anchor="t" anchorCtr="0"/>
          <a:p>
            <a:pPr lvl="0"/>
            <a:r>
              <a:rPr lang="en-GB" altLang="zh-CN"/>
              <a:t>Background provided by m62 </a:t>
            </a:r>
            <a:r>
              <a:rPr lang="en-GB" altLang="zh-CN" dirty="0" err="1"/>
              <a:t>Visualcommunications</a:t>
            </a:r>
            <a:r>
              <a:rPr lang="en-GB" altLang="zh-CN"/>
              <a:t>, visit www.m62.net for more information</a:t>
            </a:r>
            <a:endParaRPr lang="en-GB" altLang="zh-CN"/>
          </a:p>
          <a:p>
            <a:pPr lvl="0"/>
            <a:endParaRPr lang="zh-CN" altLang="en-GB" dirty="0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7169" name="灯片编号占位符 1"/>
          <p:cNvSpPr/>
          <p:nvPr>
            <p:ph type="sldNum" sz="quarter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</a:ln>
        </p:spPr>
        <p:txBody>
          <a:bodyPr anchor="b" anchorCtr="0"/>
          <a:p>
            <a:pPr lvl="0" algn="r"/>
            <a:fld id="{9A0DB2DC-4C9A-4742-B13C-FB6460FD3503}" type="slidenum">
              <a:rPr lang="zh-CN" altLang="en-US" sz="1200" b="0" dirty="0">
                <a:latin typeface="楷体_GB2312" panose="02010609030101010101" pitchFamily="49" charset="-122"/>
                <a:ea typeface="楷体_GB2312" panose="02010609030101010101" pitchFamily="49" charset="-122"/>
              </a:rPr>
            </a:fld>
            <a:endParaRPr lang="zh-CN" altLang="en-US" sz="1200" b="0" dirty="0">
              <a:latin typeface="楷体_GB2312" panose="02010609030101010101" pitchFamily="49" charset="-122"/>
              <a:ea typeface="楷体_GB2312" panose="02010609030101010101" pitchFamily="49" charset="-122"/>
            </a:endParaRPr>
          </a:p>
        </p:txBody>
      </p:sp>
      <p:sp>
        <p:nvSpPr>
          <p:cNvPr id="7170" name="幻灯片图像占位符 288769"/>
          <p:cNvSpPr>
            <a:spLocks noRot="1" noTextEdit="1"/>
          </p:cNvSpPr>
          <p:nvPr>
            <p:ph type="sldImg"/>
          </p:nvPr>
        </p:nvSpPr>
        <p:spPr/>
      </p:sp>
      <p:sp>
        <p:nvSpPr>
          <p:cNvPr id="7171" name="文本占位符 288770"/>
          <p:cNvSpPr>
            <a:spLocks noGrp="1"/>
          </p:cNvSpPr>
          <p:nvPr>
            <p:ph type="body"/>
          </p:nvPr>
        </p:nvSpPr>
        <p:spPr/>
        <p:txBody>
          <a:bodyPr anchor="t" anchorCtr="0"/>
          <a:p>
            <a:pPr lvl="0"/>
            <a:r>
              <a:rPr lang="en-GB" altLang="zh-CN"/>
              <a:t>Background provided by m62 </a:t>
            </a:r>
            <a:r>
              <a:rPr lang="en-GB" altLang="zh-CN" dirty="0" err="1"/>
              <a:t>Visualcommunications</a:t>
            </a:r>
            <a:r>
              <a:rPr lang="en-GB" altLang="zh-CN"/>
              <a:t>, visit www.m62.net for more information</a:t>
            </a:r>
            <a:endParaRPr lang="en-GB" altLang="zh-CN"/>
          </a:p>
          <a:p>
            <a:pPr lvl="0"/>
            <a:endParaRPr lang="zh-CN" altLang="en-GB" dirty="0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7169" name="灯片编号占位符 1"/>
          <p:cNvSpPr/>
          <p:nvPr>
            <p:ph type="sldNum" sz="quarter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</a:ln>
        </p:spPr>
        <p:txBody>
          <a:bodyPr anchor="b" anchorCtr="0"/>
          <a:p>
            <a:pPr lvl="0" algn="r"/>
            <a:fld id="{9A0DB2DC-4C9A-4742-B13C-FB6460FD3503}" type="slidenum">
              <a:rPr lang="zh-CN" altLang="en-US" sz="1200" b="0" dirty="0">
                <a:latin typeface="楷体_GB2312" panose="02010609030101010101" pitchFamily="49" charset="-122"/>
                <a:ea typeface="楷体_GB2312" panose="02010609030101010101" pitchFamily="49" charset="-122"/>
              </a:rPr>
            </a:fld>
            <a:endParaRPr lang="zh-CN" altLang="en-US" sz="1200" b="0" dirty="0">
              <a:latin typeface="楷体_GB2312" panose="02010609030101010101" pitchFamily="49" charset="-122"/>
              <a:ea typeface="楷体_GB2312" panose="02010609030101010101" pitchFamily="49" charset="-122"/>
            </a:endParaRPr>
          </a:p>
        </p:txBody>
      </p:sp>
      <p:sp>
        <p:nvSpPr>
          <p:cNvPr id="7170" name="幻灯片图像占位符 288769"/>
          <p:cNvSpPr>
            <a:spLocks noRot="1" noTextEdit="1"/>
          </p:cNvSpPr>
          <p:nvPr>
            <p:ph type="sldImg"/>
          </p:nvPr>
        </p:nvSpPr>
        <p:spPr/>
      </p:sp>
      <p:sp>
        <p:nvSpPr>
          <p:cNvPr id="7171" name="文本占位符 288770"/>
          <p:cNvSpPr>
            <a:spLocks noGrp="1"/>
          </p:cNvSpPr>
          <p:nvPr>
            <p:ph type="body"/>
          </p:nvPr>
        </p:nvSpPr>
        <p:spPr/>
        <p:txBody>
          <a:bodyPr anchor="t" anchorCtr="0"/>
          <a:p>
            <a:pPr lvl="0"/>
            <a:r>
              <a:rPr lang="en-GB" altLang="zh-CN"/>
              <a:t>Background provided by m62 </a:t>
            </a:r>
            <a:r>
              <a:rPr lang="en-GB" altLang="zh-CN" dirty="0" err="1"/>
              <a:t>Visualcommunications</a:t>
            </a:r>
            <a:r>
              <a:rPr lang="en-GB" altLang="zh-CN"/>
              <a:t>, visit www.m62.net for more information</a:t>
            </a:r>
            <a:endParaRPr lang="en-GB" altLang="zh-CN"/>
          </a:p>
          <a:p>
            <a:pPr lvl="0"/>
            <a:endParaRPr lang="zh-CN" altLang="en-GB" dirty="0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7169" name="灯片编号占位符 1"/>
          <p:cNvSpPr/>
          <p:nvPr>
            <p:ph type="sldNum" sz="quarter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</a:ln>
        </p:spPr>
        <p:txBody>
          <a:bodyPr anchor="b" anchorCtr="0"/>
          <a:p>
            <a:pPr lvl="0" algn="r"/>
            <a:fld id="{9A0DB2DC-4C9A-4742-B13C-FB6460FD3503}" type="slidenum">
              <a:rPr lang="zh-CN" altLang="en-US" sz="1200" b="0" dirty="0">
                <a:latin typeface="楷体_GB2312" panose="02010609030101010101" pitchFamily="49" charset="-122"/>
                <a:ea typeface="楷体_GB2312" panose="02010609030101010101" pitchFamily="49" charset="-122"/>
              </a:rPr>
            </a:fld>
            <a:endParaRPr lang="zh-CN" altLang="en-US" sz="1200" b="0" dirty="0">
              <a:latin typeface="楷体_GB2312" panose="02010609030101010101" pitchFamily="49" charset="-122"/>
              <a:ea typeface="楷体_GB2312" panose="02010609030101010101" pitchFamily="49" charset="-122"/>
            </a:endParaRPr>
          </a:p>
        </p:txBody>
      </p:sp>
      <p:sp>
        <p:nvSpPr>
          <p:cNvPr id="7170" name="幻灯片图像占位符 288769"/>
          <p:cNvSpPr>
            <a:spLocks noRot="1" noTextEdit="1"/>
          </p:cNvSpPr>
          <p:nvPr>
            <p:ph type="sldImg"/>
          </p:nvPr>
        </p:nvSpPr>
        <p:spPr/>
      </p:sp>
      <p:sp>
        <p:nvSpPr>
          <p:cNvPr id="7171" name="文本占位符 288770"/>
          <p:cNvSpPr>
            <a:spLocks noGrp="1"/>
          </p:cNvSpPr>
          <p:nvPr>
            <p:ph type="body"/>
          </p:nvPr>
        </p:nvSpPr>
        <p:spPr/>
        <p:txBody>
          <a:bodyPr anchor="t" anchorCtr="0"/>
          <a:p>
            <a:pPr lvl="0"/>
            <a:r>
              <a:rPr lang="en-GB" altLang="zh-CN"/>
              <a:t>Background provided by m62 </a:t>
            </a:r>
            <a:r>
              <a:rPr lang="en-GB" altLang="zh-CN" dirty="0" err="1"/>
              <a:t>Visualcommunications</a:t>
            </a:r>
            <a:r>
              <a:rPr lang="en-GB" altLang="zh-CN"/>
              <a:t>, visit www.m62.net for more information</a:t>
            </a:r>
            <a:endParaRPr lang="en-GB" altLang="zh-CN"/>
          </a:p>
          <a:p>
            <a:pPr lvl="0"/>
            <a:endParaRPr lang="zh-CN" altLang="en-GB" dirty="0"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7169" name="灯片编号占位符 1"/>
          <p:cNvSpPr/>
          <p:nvPr>
            <p:ph type="sldNum" sz="quarter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</a:ln>
        </p:spPr>
        <p:txBody>
          <a:bodyPr anchor="b" anchorCtr="0"/>
          <a:p>
            <a:pPr lvl="0" algn="r"/>
            <a:fld id="{9A0DB2DC-4C9A-4742-B13C-FB6460FD3503}" type="slidenum">
              <a:rPr lang="zh-CN" altLang="en-US" sz="1200" b="0" dirty="0">
                <a:latin typeface="楷体_GB2312" panose="02010609030101010101" pitchFamily="49" charset="-122"/>
                <a:ea typeface="楷体_GB2312" panose="02010609030101010101" pitchFamily="49" charset="-122"/>
              </a:rPr>
            </a:fld>
            <a:endParaRPr lang="zh-CN" altLang="en-US" sz="1200" b="0" dirty="0">
              <a:latin typeface="楷体_GB2312" panose="02010609030101010101" pitchFamily="49" charset="-122"/>
              <a:ea typeface="楷体_GB2312" panose="02010609030101010101" pitchFamily="49" charset="-122"/>
            </a:endParaRPr>
          </a:p>
        </p:txBody>
      </p:sp>
      <p:sp>
        <p:nvSpPr>
          <p:cNvPr id="7170" name="幻灯片图像占位符 288769"/>
          <p:cNvSpPr>
            <a:spLocks noRot="1" noTextEdit="1"/>
          </p:cNvSpPr>
          <p:nvPr>
            <p:ph type="sldImg"/>
          </p:nvPr>
        </p:nvSpPr>
        <p:spPr/>
      </p:sp>
      <p:sp>
        <p:nvSpPr>
          <p:cNvPr id="7171" name="文本占位符 288770"/>
          <p:cNvSpPr>
            <a:spLocks noGrp="1"/>
          </p:cNvSpPr>
          <p:nvPr>
            <p:ph type="body"/>
          </p:nvPr>
        </p:nvSpPr>
        <p:spPr/>
        <p:txBody>
          <a:bodyPr anchor="t" anchorCtr="0"/>
          <a:p>
            <a:pPr lvl="0"/>
            <a:r>
              <a:rPr lang="en-GB" altLang="zh-CN"/>
              <a:t>Background provided by m62 </a:t>
            </a:r>
            <a:r>
              <a:rPr lang="en-GB" altLang="zh-CN" dirty="0" err="1"/>
              <a:t>Visualcommunications</a:t>
            </a:r>
            <a:r>
              <a:rPr lang="en-GB" altLang="zh-CN"/>
              <a:t>, visit www.m62.net for more information</a:t>
            </a:r>
            <a:endParaRPr lang="en-GB" altLang="zh-CN"/>
          </a:p>
          <a:p>
            <a:pPr lvl="0"/>
            <a:endParaRPr lang="zh-CN" altLang="en-GB" dirty="0"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7169" name="灯片编号占位符 1"/>
          <p:cNvSpPr/>
          <p:nvPr>
            <p:ph type="sldNum" sz="quarter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</a:ln>
        </p:spPr>
        <p:txBody>
          <a:bodyPr anchor="b" anchorCtr="0"/>
          <a:p>
            <a:pPr lvl="0" algn="r"/>
            <a:fld id="{9A0DB2DC-4C9A-4742-B13C-FB6460FD3503}" type="slidenum">
              <a:rPr lang="zh-CN" altLang="en-US" sz="1200" b="0" dirty="0">
                <a:latin typeface="楷体_GB2312" panose="02010609030101010101" pitchFamily="49" charset="-122"/>
                <a:ea typeface="楷体_GB2312" panose="02010609030101010101" pitchFamily="49" charset="-122"/>
              </a:rPr>
            </a:fld>
            <a:endParaRPr lang="zh-CN" altLang="en-US" sz="1200" b="0" dirty="0">
              <a:latin typeface="楷体_GB2312" panose="02010609030101010101" pitchFamily="49" charset="-122"/>
              <a:ea typeface="楷体_GB2312" panose="02010609030101010101" pitchFamily="49" charset="-122"/>
            </a:endParaRPr>
          </a:p>
        </p:txBody>
      </p:sp>
      <p:sp>
        <p:nvSpPr>
          <p:cNvPr id="7170" name="幻灯片图像占位符 288769"/>
          <p:cNvSpPr>
            <a:spLocks noRot="1" noTextEdit="1"/>
          </p:cNvSpPr>
          <p:nvPr>
            <p:ph type="sldImg"/>
          </p:nvPr>
        </p:nvSpPr>
        <p:spPr/>
      </p:sp>
      <p:sp>
        <p:nvSpPr>
          <p:cNvPr id="7171" name="文本占位符 288770"/>
          <p:cNvSpPr>
            <a:spLocks noGrp="1"/>
          </p:cNvSpPr>
          <p:nvPr>
            <p:ph type="body"/>
          </p:nvPr>
        </p:nvSpPr>
        <p:spPr/>
        <p:txBody>
          <a:bodyPr anchor="t" anchorCtr="0"/>
          <a:p>
            <a:pPr lvl="0"/>
            <a:r>
              <a:rPr lang="en-GB" altLang="zh-CN"/>
              <a:t>Background provided by m62 </a:t>
            </a:r>
            <a:r>
              <a:rPr lang="en-GB" altLang="zh-CN" dirty="0" err="1"/>
              <a:t>Visualcommunications</a:t>
            </a:r>
            <a:r>
              <a:rPr lang="en-GB" altLang="zh-CN"/>
              <a:t>, visit www.m62.net for more information</a:t>
            </a:r>
            <a:endParaRPr lang="en-GB" altLang="zh-CN"/>
          </a:p>
          <a:p>
            <a:pPr lvl="0"/>
            <a:endParaRPr lang="zh-CN" altLang="en-GB" dirty="0"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7169" name="灯片编号占位符 1"/>
          <p:cNvSpPr/>
          <p:nvPr>
            <p:ph type="sldNum" sz="quarter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</a:ln>
        </p:spPr>
        <p:txBody>
          <a:bodyPr anchor="b" anchorCtr="0"/>
          <a:p>
            <a:pPr lvl="0" algn="r"/>
            <a:fld id="{9A0DB2DC-4C9A-4742-B13C-FB6460FD3503}" type="slidenum">
              <a:rPr lang="zh-CN" altLang="en-US" sz="1200" b="0" dirty="0">
                <a:latin typeface="楷体_GB2312" panose="02010609030101010101" pitchFamily="49" charset="-122"/>
                <a:ea typeface="楷体_GB2312" panose="02010609030101010101" pitchFamily="49" charset="-122"/>
              </a:rPr>
            </a:fld>
            <a:endParaRPr lang="zh-CN" altLang="en-US" sz="1200" b="0" dirty="0">
              <a:latin typeface="楷体_GB2312" panose="02010609030101010101" pitchFamily="49" charset="-122"/>
              <a:ea typeface="楷体_GB2312" panose="02010609030101010101" pitchFamily="49" charset="-122"/>
            </a:endParaRPr>
          </a:p>
        </p:txBody>
      </p:sp>
      <p:sp>
        <p:nvSpPr>
          <p:cNvPr id="7170" name="幻灯片图像占位符 288769"/>
          <p:cNvSpPr>
            <a:spLocks noRot="1" noTextEdit="1"/>
          </p:cNvSpPr>
          <p:nvPr>
            <p:ph type="sldImg"/>
          </p:nvPr>
        </p:nvSpPr>
        <p:spPr/>
      </p:sp>
      <p:sp>
        <p:nvSpPr>
          <p:cNvPr id="7171" name="文本占位符 288770"/>
          <p:cNvSpPr>
            <a:spLocks noGrp="1"/>
          </p:cNvSpPr>
          <p:nvPr>
            <p:ph type="body"/>
          </p:nvPr>
        </p:nvSpPr>
        <p:spPr/>
        <p:txBody>
          <a:bodyPr anchor="t" anchorCtr="0"/>
          <a:p>
            <a:pPr lvl="0"/>
            <a:r>
              <a:rPr lang="en-GB" altLang="zh-CN"/>
              <a:t>Background provided by m62 </a:t>
            </a:r>
            <a:r>
              <a:rPr lang="en-GB" altLang="zh-CN" dirty="0" err="1"/>
              <a:t>Visualcommunications</a:t>
            </a:r>
            <a:r>
              <a:rPr lang="en-GB" altLang="zh-CN"/>
              <a:t>, visit www.m62.net for more information</a:t>
            </a:r>
            <a:endParaRPr lang="en-GB" altLang="zh-CN"/>
          </a:p>
          <a:p>
            <a:pPr lvl="0"/>
            <a:endParaRPr lang="zh-CN" altLang="en-GB" dirty="0"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7169" name="灯片编号占位符 1"/>
          <p:cNvSpPr/>
          <p:nvPr>
            <p:ph type="sldNum" sz="quarter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</a:ln>
        </p:spPr>
        <p:txBody>
          <a:bodyPr anchor="b" anchorCtr="0"/>
          <a:p>
            <a:pPr lvl="0" algn="r"/>
            <a:fld id="{9A0DB2DC-4C9A-4742-B13C-FB6460FD3503}" type="slidenum">
              <a:rPr lang="zh-CN" altLang="en-US" sz="1200" b="0" dirty="0">
                <a:latin typeface="楷体_GB2312" panose="02010609030101010101" pitchFamily="49" charset="-122"/>
                <a:ea typeface="楷体_GB2312" panose="02010609030101010101" pitchFamily="49" charset="-122"/>
              </a:rPr>
            </a:fld>
            <a:endParaRPr lang="zh-CN" altLang="en-US" sz="1200" b="0" dirty="0">
              <a:latin typeface="楷体_GB2312" panose="02010609030101010101" pitchFamily="49" charset="-122"/>
              <a:ea typeface="楷体_GB2312" panose="02010609030101010101" pitchFamily="49" charset="-122"/>
            </a:endParaRPr>
          </a:p>
        </p:txBody>
      </p:sp>
      <p:sp>
        <p:nvSpPr>
          <p:cNvPr id="7170" name="幻灯片图像占位符 288769"/>
          <p:cNvSpPr>
            <a:spLocks noRot="1" noTextEdit="1"/>
          </p:cNvSpPr>
          <p:nvPr>
            <p:ph type="sldImg"/>
          </p:nvPr>
        </p:nvSpPr>
        <p:spPr/>
      </p:sp>
      <p:sp>
        <p:nvSpPr>
          <p:cNvPr id="7171" name="文本占位符 288770"/>
          <p:cNvSpPr>
            <a:spLocks noGrp="1"/>
          </p:cNvSpPr>
          <p:nvPr>
            <p:ph type="body"/>
          </p:nvPr>
        </p:nvSpPr>
        <p:spPr/>
        <p:txBody>
          <a:bodyPr anchor="t" anchorCtr="0"/>
          <a:p>
            <a:pPr lvl="0"/>
            <a:r>
              <a:rPr lang="en-GB" altLang="zh-CN"/>
              <a:t>Background provided by m62 </a:t>
            </a:r>
            <a:r>
              <a:rPr lang="en-GB" altLang="zh-CN" dirty="0" err="1"/>
              <a:t>Visualcommunications</a:t>
            </a:r>
            <a:r>
              <a:rPr lang="en-GB" altLang="zh-CN"/>
              <a:t>, visit www.m62.net for more information</a:t>
            </a:r>
            <a:endParaRPr lang="en-GB" altLang="zh-CN"/>
          </a:p>
          <a:p>
            <a:pPr lvl="0"/>
            <a:endParaRPr lang="zh-CN" altLang="en-GB" dirty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1143000" y="1122363"/>
            <a:ext cx="6858000" cy="2387600"/>
          </a:xfrm>
        </p:spPr>
        <p:txBody>
          <a:bodyPr anchor="b"/>
          <a:lstStyle>
            <a:lvl1pPr algn="ctr">
              <a:defRPr sz="4500"/>
            </a:lvl1pPr>
          </a:lstStyle>
          <a:p>
            <a:pPr fontAlgn="base"/>
            <a:r>
              <a:rPr lang="zh-CN" altLang="en-US" strike="noStrike" noProof="1" smtClean="0"/>
              <a:t>单击此处编辑母版标题样式</a:t>
            </a:r>
            <a:endParaRPr lang="zh-CN" altLang="en-US" strike="noStrike" noProof="1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pPr fontAlgn="base"/>
            <a:r>
              <a:rPr lang="zh-CN" altLang="en-US" strike="noStrike" noProof="1" smtClean="0"/>
              <a:t>单击此处编辑母版副标题样式</a:t>
            </a:r>
            <a:endParaRPr lang="zh-CN" altLang="en-US" strike="noStrike" noProof="1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pPr lvl="0" fontAlgn="base"/>
            <a:endParaRPr lang="zh-CN" altLang="en-US" strike="noStrike" noProof="1" dirty="0"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pPr lvl="0" fontAlgn="base"/>
            <a:endParaRPr lang="zh-CN" altLang="en-US" strike="noStrike" noProof="1" dirty="0"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pPr lvl="0" fontAlgn="base"/>
            <a:fld id="{9A0DB2DC-4C9A-4742-B13C-FB6460FD3503}" type="slidenum">
              <a:rPr lang="zh-CN" altLang="en-US" strike="noStrike" noProof="1" dirty="0"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</a:fld>
            <a:endParaRPr lang="zh-CN" altLang="en-US" strike="noStrike" noProof="1" dirty="0"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fontAlgn="base"/>
            <a:r>
              <a:rPr lang="zh-CN" altLang="en-US" strike="noStrike" noProof="1" smtClean="0"/>
              <a:t>单击此处编辑母版标题样式</a:t>
            </a:r>
            <a:endParaRPr lang="zh-CN" altLang="en-US" strike="noStrike" noProof="1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fontAlgn="base"/>
            <a:r>
              <a:rPr lang="zh-CN" altLang="en-US" strike="noStrike" noProof="1" smtClean="0"/>
              <a:t>单击此处编辑母版文本样式</a:t>
            </a:r>
            <a:endParaRPr lang="zh-CN" altLang="en-US" strike="noStrike" noProof="1" smtClean="0"/>
          </a:p>
          <a:p>
            <a:pPr lvl="1" fontAlgn="base"/>
            <a:r>
              <a:rPr lang="zh-CN" altLang="en-US" strike="noStrike" noProof="1" smtClean="0"/>
              <a:t>第二级</a:t>
            </a:r>
            <a:endParaRPr lang="zh-CN" altLang="en-US" strike="noStrike" noProof="1" smtClean="0"/>
          </a:p>
          <a:p>
            <a:pPr lvl="2" fontAlgn="base"/>
            <a:r>
              <a:rPr lang="zh-CN" altLang="en-US" strike="noStrike" noProof="1" smtClean="0"/>
              <a:t>第三级</a:t>
            </a:r>
            <a:endParaRPr lang="zh-CN" altLang="en-US" strike="noStrike" noProof="1" smtClean="0"/>
          </a:p>
          <a:p>
            <a:pPr lvl="3" fontAlgn="base"/>
            <a:r>
              <a:rPr lang="zh-CN" altLang="en-US" strike="noStrike" noProof="1" smtClean="0"/>
              <a:t>第四级</a:t>
            </a:r>
            <a:endParaRPr lang="zh-CN" altLang="en-US" strike="noStrike" noProof="1" smtClean="0"/>
          </a:p>
          <a:p>
            <a:pPr lvl="4" fontAlgn="base"/>
            <a:r>
              <a:rPr lang="zh-CN" altLang="en-US" strike="noStrike" noProof="1" smtClean="0"/>
              <a:t>第五级</a:t>
            </a:r>
            <a:endParaRPr lang="zh-CN" altLang="en-US" strike="noStrike" noProof="1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pPr lvl="0" fontAlgn="base"/>
            <a:endParaRPr lang="zh-CN" altLang="en-US" strike="noStrike" noProof="1" dirty="0"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pPr lvl="0" fontAlgn="base"/>
            <a:endParaRPr lang="zh-CN" altLang="en-US" strike="noStrike" noProof="1" dirty="0"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pPr lvl="0" fontAlgn="base"/>
            <a:fld id="{9A0DB2DC-4C9A-4742-B13C-FB6460FD3503}" type="slidenum">
              <a:rPr lang="zh-CN" altLang="en-US" strike="noStrike" noProof="1" dirty="0"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</a:fld>
            <a:endParaRPr lang="zh-CN" altLang="en-US" strike="noStrike" noProof="1" dirty="0"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23888" y="1709738"/>
            <a:ext cx="7886700" cy="2852737"/>
          </a:xfrm>
        </p:spPr>
        <p:txBody>
          <a:bodyPr anchor="b"/>
          <a:lstStyle>
            <a:lvl1pPr>
              <a:defRPr sz="4500"/>
            </a:lvl1pPr>
          </a:lstStyle>
          <a:p>
            <a:pPr fontAlgn="base"/>
            <a:r>
              <a:rPr lang="zh-CN" altLang="en-US" strike="noStrike" noProof="1" smtClean="0"/>
              <a:t>单击此处编辑母版标题样式</a:t>
            </a:r>
            <a:endParaRPr lang="zh-CN" altLang="en-US" strike="noStrike" noProof="1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623888" y="4589463"/>
            <a:ext cx="7886700" cy="1500187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 fontAlgn="base"/>
            <a:r>
              <a:rPr lang="zh-CN" altLang="en-US" strike="noStrike" noProof="1" smtClean="0"/>
              <a:t>单击此处编辑母版文本样式</a:t>
            </a:r>
            <a:endParaRPr lang="zh-CN" altLang="en-US" strike="noStrike" noProof="1" smtClean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pPr lvl="0" fontAlgn="base"/>
            <a:endParaRPr lang="zh-CN" altLang="en-US" strike="noStrike" noProof="1" dirty="0"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pPr lvl="0" fontAlgn="base"/>
            <a:endParaRPr lang="zh-CN" altLang="en-US" strike="noStrike" noProof="1" dirty="0"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pPr lvl="0" fontAlgn="base"/>
            <a:fld id="{9A0DB2DC-4C9A-4742-B13C-FB6460FD3503}" type="slidenum">
              <a:rPr lang="zh-CN" altLang="en-US" strike="noStrike" noProof="1" dirty="0"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</a:fld>
            <a:endParaRPr lang="zh-CN" altLang="en-US" strike="noStrike" noProof="1" dirty="0"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fontAlgn="base"/>
            <a:r>
              <a:rPr lang="zh-CN" altLang="en-US" strike="noStrike" noProof="1" smtClean="0"/>
              <a:t>单击此处编辑母版标题样式</a:t>
            </a:r>
            <a:endParaRPr lang="zh-CN" altLang="en-US" strike="noStrike" noProof="1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2504" cy="4525963"/>
          </a:xfrm>
        </p:spPr>
        <p:txBody>
          <a:bodyPr/>
          <a:lstStyle/>
          <a:p>
            <a:pPr lvl="0" fontAlgn="base"/>
            <a:r>
              <a:rPr lang="zh-CN" altLang="en-US" strike="noStrike" noProof="1" smtClean="0"/>
              <a:t>单击此处编辑母版文本样式</a:t>
            </a:r>
            <a:endParaRPr lang="zh-CN" altLang="en-US" strike="noStrike" noProof="1" smtClean="0"/>
          </a:p>
          <a:p>
            <a:pPr lvl="1" fontAlgn="base"/>
            <a:r>
              <a:rPr lang="zh-CN" altLang="en-US" strike="noStrike" noProof="1" smtClean="0"/>
              <a:t>第二级</a:t>
            </a:r>
            <a:endParaRPr lang="zh-CN" altLang="en-US" strike="noStrike" noProof="1" smtClean="0"/>
          </a:p>
          <a:p>
            <a:pPr lvl="2" fontAlgn="base"/>
            <a:r>
              <a:rPr lang="zh-CN" altLang="en-US" strike="noStrike" noProof="1" smtClean="0"/>
              <a:t>第三级</a:t>
            </a:r>
            <a:endParaRPr lang="zh-CN" altLang="en-US" strike="noStrike" noProof="1" smtClean="0"/>
          </a:p>
          <a:p>
            <a:pPr lvl="3" fontAlgn="base"/>
            <a:r>
              <a:rPr lang="zh-CN" altLang="en-US" strike="noStrike" noProof="1" smtClean="0"/>
              <a:t>第四级</a:t>
            </a:r>
            <a:endParaRPr lang="zh-CN" altLang="en-US" strike="noStrike" noProof="1" smtClean="0"/>
          </a:p>
          <a:p>
            <a:pPr lvl="4" fontAlgn="base"/>
            <a:r>
              <a:rPr lang="zh-CN" altLang="en-US" strike="noStrike" noProof="1" smtClean="0"/>
              <a:t>第五级</a:t>
            </a:r>
            <a:endParaRPr lang="zh-CN" altLang="en-US" strike="noStrike" noProof="1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654296" y="1600200"/>
            <a:ext cx="4032504" cy="4525963"/>
          </a:xfrm>
        </p:spPr>
        <p:txBody>
          <a:bodyPr/>
          <a:lstStyle/>
          <a:p>
            <a:pPr lvl="0" fontAlgn="base"/>
            <a:r>
              <a:rPr lang="zh-CN" altLang="en-US" strike="noStrike" noProof="1" smtClean="0"/>
              <a:t>单击此处编辑母版文本样式</a:t>
            </a:r>
            <a:endParaRPr lang="zh-CN" altLang="en-US" strike="noStrike" noProof="1" smtClean="0"/>
          </a:p>
          <a:p>
            <a:pPr lvl="1" fontAlgn="base"/>
            <a:r>
              <a:rPr lang="zh-CN" altLang="en-US" strike="noStrike" noProof="1" smtClean="0"/>
              <a:t>第二级</a:t>
            </a:r>
            <a:endParaRPr lang="zh-CN" altLang="en-US" strike="noStrike" noProof="1" smtClean="0"/>
          </a:p>
          <a:p>
            <a:pPr lvl="2" fontAlgn="base"/>
            <a:r>
              <a:rPr lang="zh-CN" altLang="en-US" strike="noStrike" noProof="1" smtClean="0"/>
              <a:t>第三级</a:t>
            </a:r>
            <a:endParaRPr lang="zh-CN" altLang="en-US" strike="noStrike" noProof="1" smtClean="0"/>
          </a:p>
          <a:p>
            <a:pPr lvl="3" fontAlgn="base"/>
            <a:r>
              <a:rPr lang="zh-CN" altLang="en-US" strike="noStrike" noProof="1" smtClean="0"/>
              <a:t>第四级</a:t>
            </a:r>
            <a:endParaRPr lang="zh-CN" altLang="en-US" strike="noStrike" noProof="1" smtClean="0"/>
          </a:p>
          <a:p>
            <a:pPr lvl="4" fontAlgn="base"/>
            <a:r>
              <a:rPr lang="zh-CN" altLang="en-US" strike="noStrike" noProof="1" smtClean="0"/>
              <a:t>第五级</a:t>
            </a:r>
            <a:endParaRPr lang="zh-CN" altLang="en-US" strike="noStrike" noProof="1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pPr lvl="0" fontAlgn="base"/>
            <a:endParaRPr lang="zh-CN" altLang="en-US" strike="noStrike" noProof="1" dirty="0"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pPr lvl="0" fontAlgn="base"/>
            <a:endParaRPr lang="zh-CN" altLang="en-US" strike="noStrike" noProof="1" dirty="0"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pPr lvl="0" fontAlgn="base"/>
            <a:fld id="{9A0DB2DC-4C9A-4742-B13C-FB6460FD3503}" type="slidenum">
              <a:rPr lang="zh-CN" altLang="en-US" strike="noStrike" noProof="1" dirty="0"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</a:fld>
            <a:endParaRPr lang="zh-CN" altLang="en-US" strike="noStrike" noProof="1" dirty="0"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29841" y="365125"/>
            <a:ext cx="7886700" cy="1325563"/>
          </a:xfrm>
        </p:spPr>
        <p:txBody>
          <a:bodyPr/>
          <a:lstStyle/>
          <a:p>
            <a:pPr fontAlgn="base"/>
            <a:r>
              <a:rPr lang="zh-CN" altLang="en-US" strike="noStrike" noProof="1" smtClean="0"/>
              <a:t>单击此处编辑母版标题样式</a:t>
            </a:r>
            <a:endParaRPr lang="zh-CN" altLang="en-US" strike="noStrike" noProof="1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90081" y="1778438"/>
            <a:ext cx="3655181" cy="823912"/>
          </a:xfrm>
        </p:spPr>
        <p:txBody>
          <a:bodyPr anchor="ctr" anchorCtr="0"/>
          <a:lstStyle>
            <a:lvl1pPr marL="0" indent="0">
              <a:buNone/>
              <a:defRPr sz="2100"/>
            </a:lvl1pPr>
            <a:lvl2pPr marL="342900" indent="0">
              <a:buNone/>
              <a:defRPr sz="1800"/>
            </a:lvl2pPr>
            <a:lvl3pPr marL="685800" indent="0">
              <a:buNone/>
              <a:defRPr sz="1500"/>
            </a:lvl3pPr>
            <a:lvl4pPr marL="1028700" indent="0">
              <a:buNone/>
              <a:defRPr sz="1350"/>
            </a:lvl4pPr>
            <a:lvl5pPr marL="1371600" indent="0">
              <a:buNone/>
              <a:defRPr sz="1350"/>
            </a:lvl5pPr>
            <a:lvl6pPr marL="1714500" indent="0">
              <a:buNone/>
              <a:defRPr sz="1350"/>
            </a:lvl6pPr>
            <a:lvl7pPr marL="2057400" indent="0">
              <a:buNone/>
              <a:defRPr sz="1350"/>
            </a:lvl7pPr>
            <a:lvl8pPr marL="2400300" indent="0">
              <a:buNone/>
              <a:defRPr sz="1350"/>
            </a:lvl8pPr>
            <a:lvl9pPr marL="2743200" indent="0">
              <a:buNone/>
              <a:defRPr sz="1350"/>
            </a:lvl9pPr>
          </a:lstStyle>
          <a:p>
            <a:pPr lvl="0" fontAlgn="base"/>
            <a:r>
              <a:rPr lang="zh-CN" altLang="en-US" strike="noStrike" noProof="1" smtClean="0"/>
              <a:t>单击此处编辑母版文本样式</a:t>
            </a:r>
            <a:endParaRPr lang="zh-CN" altLang="en-US" strike="noStrike" noProof="1" smtClean="0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890081" y="2665379"/>
            <a:ext cx="3655181" cy="3524284"/>
          </a:xfrm>
        </p:spPr>
        <p:txBody>
          <a:bodyPr/>
          <a:lstStyle/>
          <a:p>
            <a:pPr lvl="0" fontAlgn="base"/>
            <a:r>
              <a:rPr lang="zh-CN" altLang="en-US" strike="noStrike" noProof="1" smtClean="0"/>
              <a:t>单击此处编辑母版文本样式</a:t>
            </a:r>
            <a:endParaRPr lang="zh-CN" altLang="en-US" strike="noStrike" noProof="1" smtClean="0"/>
          </a:p>
          <a:p>
            <a:pPr lvl="1" fontAlgn="base"/>
            <a:r>
              <a:rPr lang="zh-CN" altLang="en-US" strike="noStrike" noProof="1" smtClean="0"/>
              <a:t>第二级</a:t>
            </a:r>
            <a:endParaRPr lang="zh-CN" altLang="en-US" strike="noStrike" noProof="1" smtClean="0"/>
          </a:p>
          <a:p>
            <a:pPr lvl="2" fontAlgn="base"/>
            <a:r>
              <a:rPr lang="zh-CN" altLang="en-US" strike="noStrike" noProof="1" smtClean="0"/>
              <a:t>第三级</a:t>
            </a:r>
            <a:endParaRPr lang="zh-CN" altLang="en-US" strike="noStrike" noProof="1" smtClean="0"/>
          </a:p>
          <a:p>
            <a:pPr lvl="3" fontAlgn="base"/>
            <a:r>
              <a:rPr lang="zh-CN" altLang="en-US" strike="noStrike" noProof="1" smtClean="0"/>
              <a:t>第四级</a:t>
            </a:r>
            <a:endParaRPr lang="zh-CN" altLang="en-US" strike="noStrike" noProof="1" smtClean="0"/>
          </a:p>
          <a:p>
            <a:pPr lvl="4" fontAlgn="base"/>
            <a:r>
              <a:rPr lang="zh-CN" altLang="en-US" strike="noStrike" noProof="1" smtClean="0"/>
              <a:t>第五级</a:t>
            </a:r>
            <a:endParaRPr lang="zh-CN" altLang="en-US" strike="noStrike" noProof="1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4692704" y="1778438"/>
            <a:ext cx="3673182" cy="823912"/>
          </a:xfrm>
        </p:spPr>
        <p:txBody>
          <a:bodyPr anchor="ctr" anchorCtr="0"/>
          <a:lstStyle>
            <a:lvl1pPr marL="0" indent="0">
              <a:buNone/>
              <a:defRPr sz="2100"/>
            </a:lvl1pPr>
            <a:lvl2pPr marL="342900" indent="0">
              <a:buNone/>
              <a:defRPr sz="1800"/>
            </a:lvl2pPr>
            <a:lvl3pPr marL="685800" indent="0">
              <a:buNone/>
              <a:defRPr sz="1500"/>
            </a:lvl3pPr>
            <a:lvl4pPr marL="1028700" indent="0">
              <a:buNone/>
              <a:defRPr sz="1350"/>
            </a:lvl4pPr>
            <a:lvl5pPr marL="1371600" indent="0">
              <a:buNone/>
              <a:defRPr sz="1350"/>
            </a:lvl5pPr>
            <a:lvl6pPr marL="1714500" indent="0">
              <a:buNone/>
              <a:defRPr sz="1350"/>
            </a:lvl6pPr>
            <a:lvl7pPr marL="2057400" indent="0">
              <a:buNone/>
              <a:defRPr sz="1350"/>
            </a:lvl7pPr>
            <a:lvl8pPr marL="2400300" indent="0">
              <a:buNone/>
              <a:defRPr sz="1350"/>
            </a:lvl8pPr>
            <a:lvl9pPr marL="2743200" indent="0">
              <a:buNone/>
              <a:defRPr sz="1350"/>
            </a:lvl9pPr>
          </a:lstStyle>
          <a:p>
            <a:pPr lvl="0" fontAlgn="base"/>
            <a:r>
              <a:rPr lang="zh-CN" altLang="en-US" strike="noStrike" noProof="1" smtClean="0"/>
              <a:t>单击此处编辑母版文本样式</a:t>
            </a:r>
            <a:endParaRPr lang="zh-CN" altLang="en-US" strike="noStrike" noProof="1" smtClean="0"/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4692704" y="2665379"/>
            <a:ext cx="3673182" cy="3524284"/>
          </a:xfrm>
        </p:spPr>
        <p:txBody>
          <a:bodyPr/>
          <a:lstStyle/>
          <a:p>
            <a:pPr lvl="0" fontAlgn="base"/>
            <a:r>
              <a:rPr lang="zh-CN" altLang="en-US" strike="noStrike" noProof="1" smtClean="0"/>
              <a:t>单击此处编辑母版文本样式</a:t>
            </a:r>
            <a:endParaRPr lang="zh-CN" altLang="en-US" strike="noStrike" noProof="1" smtClean="0"/>
          </a:p>
          <a:p>
            <a:pPr lvl="1" fontAlgn="base"/>
            <a:r>
              <a:rPr lang="zh-CN" altLang="en-US" strike="noStrike" noProof="1" smtClean="0"/>
              <a:t>第二级</a:t>
            </a:r>
            <a:endParaRPr lang="zh-CN" altLang="en-US" strike="noStrike" noProof="1" smtClean="0"/>
          </a:p>
          <a:p>
            <a:pPr lvl="2" fontAlgn="base"/>
            <a:r>
              <a:rPr lang="zh-CN" altLang="en-US" strike="noStrike" noProof="1" smtClean="0"/>
              <a:t>第三级</a:t>
            </a:r>
            <a:endParaRPr lang="zh-CN" altLang="en-US" strike="noStrike" noProof="1" smtClean="0"/>
          </a:p>
          <a:p>
            <a:pPr lvl="3" fontAlgn="base"/>
            <a:r>
              <a:rPr lang="zh-CN" altLang="en-US" strike="noStrike" noProof="1" smtClean="0"/>
              <a:t>第四级</a:t>
            </a:r>
            <a:endParaRPr lang="zh-CN" altLang="en-US" strike="noStrike" noProof="1" smtClean="0"/>
          </a:p>
          <a:p>
            <a:pPr lvl="4" fontAlgn="base"/>
            <a:r>
              <a:rPr lang="zh-CN" altLang="en-US" strike="noStrike" noProof="1" smtClean="0"/>
              <a:t>第五级</a:t>
            </a:r>
            <a:endParaRPr lang="zh-CN" altLang="en-US" strike="noStrike" noProof="1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pPr lvl="0" fontAlgn="base"/>
            <a:endParaRPr lang="zh-CN" altLang="en-US" strike="noStrike" noProof="1" dirty="0"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pPr lvl="0" fontAlgn="base"/>
            <a:endParaRPr lang="zh-CN" altLang="en-US" strike="noStrike" noProof="1" dirty="0"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pPr lvl="0" fontAlgn="base"/>
            <a:fld id="{9A0DB2DC-4C9A-4742-B13C-FB6460FD3503}" type="slidenum">
              <a:rPr lang="zh-CN" altLang="en-US" strike="noStrike" noProof="1" dirty="0"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</a:fld>
            <a:endParaRPr lang="zh-CN" altLang="en-US" strike="noStrike" noProof="1" dirty="0"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fontAlgn="base"/>
            <a:r>
              <a:rPr lang="zh-CN" altLang="en-US" strike="noStrike" noProof="1" smtClean="0"/>
              <a:t>单击此处编辑母版标题样式</a:t>
            </a:r>
            <a:endParaRPr lang="zh-CN" altLang="en-US" strike="noStrike" noProof="1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pPr lvl="0" fontAlgn="base"/>
            <a:endParaRPr lang="zh-CN" altLang="en-US" strike="noStrike" noProof="1" dirty="0"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pPr lvl="0" fontAlgn="base"/>
            <a:endParaRPr lang="zh-CN" altLang="en-US" strike="noStrike" noProof="1" dirty="0"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pPr lvl="0" fontAlgn="base"/>
            <a:fld id="{9A0DB2DC-4C9A-4742-B13C-FB6460FD3503}" type="slidenum">
              <a:rPr lang="zh-CN" altLang="en-US" strike="noStrike" noProof="1" dirty="0"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</a:fld>
            <a:endParaRPr lang="zh-CN" altLang="en-US" strike="noStrike" noProof="1" dirty="0"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pPr lvl="0" fontAlgn="base"/>
            <a:endParaRPr lang="zh-CN" altLang="en-US" strike="noStrike" noProof="1" dirty="0"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pPr lvl="0" fontAlgn="base"/>
            <a:endParaRPr lang="zh-CN" altLang="en-US" strike="noStrike" noProof="1" dirty="0"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pPr lvl="0" fontAlgn="base"/>
            <a:fld id="{9A0DB2DC-4C9A-4742-B13C-FB6460FD3503}" type="slidenum">
              <a:rPr lang="zh-CN" altLang="en-US" strike="noStrike" noProof="1" dirty="0"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</a:fld>
            <a:endParaRPr lang="zh-CN" altLang="en-US" strike="noStrike" noProof="1" dirty="0"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2400"/>
            </a:lvl1pPr>
          </a:lstStyle>
          <a:p>
            <a:pPr fontAlgn="base"/>
            <a:r>
              <a:rPr lang="zh-CN" altLang="en-US" strike="noStrike" noProof="1" smtClean="0"/>
              <a:t>单击此处编辑母版标题样式</a:t>
            </a:r>
            <a:endParaRPr lang="zh-CN" altLang="en-US" strike="noStrike" noProof="1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3887391" y="987425"/>
            <a:ext cx="4629150" cy="4873625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 fontAlgn="base"/>
            <a:r>
              <a:rPr lang="zh-CN" altLang="en-US" strike="noStrike" noProof="1" smtClean="0"/>
              <a:t>单击此处编辑母版文本样式</a:t>
            </a:r>
            <a:endParaRPr lang="zh-CN" altLang="en-US" strike="noStrike" noProof="1" smtClean="0"/>
          </a:p>
          <a:p>
            <a:pPr lvl="1" fontAlgn="base"/>
            <a:r>
              <a:rPr lang="zh-CN" altLang="en-US" strike="noStrike" noProof="1" smtClean="0"/>
              <a:t>第二级</a:t>
            </a:r>
            <a:endParaRPr lang="zh-CN" altLang="en-US" strike="noStrike" noProof="1" smtClean="0"/>
          </a:p>
          <a:p>
            <a:pPr lvl="2" fontAlgn="base"/>
            <a:r>
              <a:rPr lang="zh-CN" altLang="en-US" strike="noStrike" noProof="1" smtClean="0"/>
              <a:t>第三级</a:t>
            </a:r>
            <a:endParaRPr lang="zh-CN" altLang="en-US" strike="noStrike" noProof="1" smtClean="0"/>
          </a:p>
          <a:p>
            <a:pPr lvl="3" fontAlgn="base"/>
            <a:r>
              <a:rPr lang="zh-CN" altLang="en-US" strike="noStrike" noProof="1" smtClean="0"/>
              <a:t>第四级</a:t>
            </a:r>
            <a:endParaRPr lang="zh-CN" altLang="en-US" strike="noStrike" noProof="1" smtClean="0"/>
          </a:p>
          <a:p>
            <a:pPr lvl="4" fontAlgn="base"/>
            <a:r>
              <a:rPr lang="zh-CN" altLang="en-US" strike="noStrike" noProof="1" smtClean="0"/>
              <a:t>第五级</a:t>
            </a:r>
            <a:endParaRPr lang="zh-CN" altLang="en-US" strike="noStrike" noProof="1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 fontAlgn="base"/>
            <a:r>
              <a:rPr lang="zh-CN" altLang="en-US" strike="noStrike" noProof="1" smtClean="0"/>
              <a:t>单击此处编辑母版文本样式</a:t>
            </a:r>
            <a:endParaRPr lang="zh-CN" altLang="en-US" strike="noStrike" noProof="1" smtClean="0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pPr lvl="0" fontAlgn="base"/>
            <a:endParaRPr lang="zh-CN" altLang="en-US" strike="noStrike" noProof="1" dirty="0"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pPr lvl="0" fontAlgn="base"/>
            <a:endParaRPr lang="zh-CN" altLang="en-US" strike="noStrike" noProof="1" dirty="0"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pPr lvl="0" fontAlgn="base"/>
            <a:fld id="{9A0DB2DC-4C9A-4742-B13C-FB6460FD3503}" type="slidenum">
              <a:rPr lang="zh-CN" altLang="en-US" strike="noStrike" noProof="1" dirty="0"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</a:fld>
            <a:endParaRPr lang="zh-CN" altLang="en-US" strike="noStrike" noProof="1" dirty="0"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3124012" cy="1600200"/>
          </a:xfrm>
        </p:spPr>
        <p:txBody>
          <a:bodyPr anchor="b"/>
          <a:lstStyle>
            <a:lvl1pPr>
              <a:defRPr sz="2400"/>
            </a:lvl1pPr>
          </a:lstStyle>
          <a:p>
            <a:pPr fontAlgn="base"/>
            <a:r>
              <a:rPr lang="zh-CN" altLang="en-US" strike="noStrike" noProof="1" smtClean="0"/>
              <a:t>单击此处编辑母版标题样式</a:t>
            </a:r>
            <a:endParaRPr lang="zh-CN" altLang="en-US" strike="noStrike" noProof="1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3887391" y="457201"/>
            <a:ext cx="4629150" cy="540385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pPr fontAlgn="base"/>
            <a:endParaRPr lang="zh-CN" altLang="en-US" strike="noStrike" noProof="1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3124012" cy="3811588"/>
          </a:xfrm>
        </p:spPr>
        <p:txBody>
          <a:bodyPr/>
          <a:lstStyle>
            <a:lvl1pPr marL="0" indent="0">
              <a:buNone/>
              <a:defRPr sz="1500"/>
            </a:lvl1pPr>
            <a:lvl2pPr marL="342900" indent="0">
              <a:buNone/>
              <a:defRPr sz="1350"/>
            </a:lvl2pPr>
            <a:lvl3pPr marL="685800" indent="0">
              <a:buNone/>
              <a:defRPr sz="1200"/>
            </a:lvl3pPr>
            <a:lvl4pPr marL="1028700" indent="0">
              <a:buNone/>
              <a:defRPr sz="1050"/>
            </a:lvl4pPr>
            <a:lvl5pPr marL="1371600" indent="0">
              <a:buNone/>
              <a:defRPr sz="1050"/>
            </a:lvl5pPr>
            <a:lvl6pPr marL="1714500" indent="0">
              <a:buNone/>
              <a:defRPr sz="1050"/>
            </a:lvl6pPr>
            <a:lvl7pPr marL="2057400" indent="0">
              <a:buNone/>
              <a:defRPr sz="1050"/>
            </a:lvl7pPr>
            <a:lvl8pPr marL="2400300" indent="0">
              <a:buNone/>
              <a:defRPr sz="1050"/>
            </a:lvl8pPr>
            <a:lvl9pPr marL="2743200" indent="0">
              <a:buNone/>
              <a:defRPr sz="1050"/>
            </a:lvl9pPr>
          </a:lstStyle>
          <a:p>
            <a:pPr lvl="0" fontAlgn="base"/>
            <a:r>
              <a:rPr lang="zh-CN" altLang="en-US" strike="noStrike" noProof="1" smtClean="0"/>
              <a:t>单击此处编辑母版文本样式</a:t>
            </a:r>
            <a:endParaRPr lang="zh-CN" altLang="en-US" strike="noStrike" noProof="1" smtClean="0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pPr lvl="0" fontAlgn="base"/>
            <a:endParaRPr lang="zh-CN" altLang="en-US" strike="noStrike" noProof="1" dirty="0"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pPr lvl="0" fontAlgn="base"/>
            <a:endParaRPr lang="zh-CN" altLang="en-US" strike="noStrike" noProof="1" dirty="0"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pPr lvl="0" fontAlgn="base"/>
            <a:fld id="{9A0DB2DC-4C9A-4742-B13C-FB6460FD3503}" type="slidenum">
              <a:rPr lang="zh-CN" altLang="en-US" strike="noStrike" noProof="1" dirty="0"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</a:fld>
            <a:endParaRPr lang="zh-CN" altLang="en-US" strike="noStrike" noProof="1" dirty="0"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fontAlgn="base"/>
            <a:r>
              <a:rPr lang="zh-CN" altLang="en-US" strike="noStrike" noProof="1" smtClean="0"/>
              <a:t>单击此处编辑母版标题样式</a:t>
            </a:r>
            <a:endParaRPr lang="zh-CN" altLang="en-US" strike="noStrike" noProof="1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fontAlgn="base"/>
            <a:r>
              <a:rPr lang="zh-CN" altLang="en-US" strike="noStrike" noProof="1" smtClean="0"/>
              <a:t>单击此处编辑母版文本样式</a:t>
            </a:r>
            <a:endParaRPr lang="zh-CN" altLang="en-US" strike="noStrike" noProof="1" smtClean="0"/>
          </a:p>
          <a:p>
            <a:pPr lvl="1" fontAlgn="base"/>
            <a:r>
              <a:rPr lang="zh-CN" altLang="en-US" strike="noStrike" noProof="1" smtClean="0"/>
              <a:t>第二级</a:t>
            </a:r>
            <a:endParaRPr lang="zh-CN" altLang="en-US" strike="noStrike" noProof="1" smtClean="0"/>
          </a:p>
          <a:p>
            <a:pPr lvl="2" fontAlgn="base"/>
            <a:r>
              <a:rPr lang="zh-CN" altLang="en-US" strike="noStrike" noProof="1" smtClean="0"/>
              <a:t>第三级</a:t>
            </a:r>
            <a:endParaRPr lang="zh-CN" altLang="en-US" strike="noStrike" noProof="1" smtClean="0"/>
          </a:p>
          <a:p>
            <a:pPr lvl="3" fontAlgn="base"/>
            <a:r>
              <a:rPr lang="zh-CN" altLang="en-US" strike="noStrike" noProof="1" smtClean="0"/>
              <a:t>第四级</a:t>
            </a:r>
            <a:endParaRPr lang="zh-CN" altLang="en-US" strike="noStrike" noProof="1" smtClean="0"/>
          </a:p>
          <a:p>
            <a:pPr lvl="4" fontAlgn="base"/>
            <a:r>
              <a:rPr lang="zh-CN" altLang="en-US" strike="noStrike" noProof="1" smtClean="0"/>
              <a:t>第五级</a:t>
            </a:r>
            <a:endParaRPr lang="zh-CN" altLang="en-US" strike="noStrike" noProof="1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pPr lvl="0" fontAlgn="base"/>
            <a:endParaRPr lang="zh-CN" altLang="en-US" strike="noStrike" noProof="1" dirty="0"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pPr lvl="0" fontAlgn="base"/>
            <a:endParaRPr lang="zh-CN" altLang="en-US" strike="noStrike" noProof="1" dirty="0"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pPr lvl="0" fontAlgn="base"/>
            <a:fld id="{9A0DB2DC-4C9A-4742-B13C-FB6460FD3503}" type="slidenum">
              <a:rPr lang="zh-CN" altLang="en-US" strike="noStrike" noProof="1" dirty="0"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</a:fld>
            <a:endParaRPr lang="zh-CN" altLang="en-US" strike="noStrike" noProof="1" dirty="0"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pPr fontAlgn="base"/>
            <a:r>
              <a:rPr lang="zh-CN" altLang="en-US" strike="noStrike" noProof="1" smtClean="0"/>
              <a:t>单击此处编辑母版标题样式</a:t>
            </a:r>
            <a:endParaRPr lang="zh-CN" altLang="en-US" strike="noStrike" noProof="1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52930" cy="5851525"/>
          </a:xfrm>
        </p:spPr>
        <p:txBody>
          <a:bodyPr vert="eaVert"/>
          <a:lstStyle/>
          <a:p>
            <a:pPr lvl="0" fontAlgn="base"/>
            <a:r>
              <a:rPr lang="zh-CN" altLang="en-US" strike="noStrike" noProof="1" smtClean="0"/>
              <a:t>单击此处编辑母版文本样式</a:t>
            </a:r>
            <a:endParaRPr lang="zh-CN" altLang="en-US" strike="noStrike" noProof="1" smtClean="0"/>
          </a:p>
          <a:p>
            <a:pPr lvl="1" fontAlgn="base"/>
            <a:r>
              <a:rPr lang="zh-CN" altLang="en-US" strike="noStrike" noProof="1" smtClean="0"/>
              <a:t>第二级</a:t>
            </a:r>
            <a:endParaRPr lang="zh-CN" altLang="en-US" strike="noStrike" noProof="1" smtClean="0"/>
          </a:p>
          <a:p>
            <a:pPr lvl="2" fontAlgn="base"/>
            <a:r>
              <a:rPr lang="zh-CN" altLang="en-US" strike="noStrike" noProof="1" smtClean="0"/>
              <a:t>第三级</a:t>
            </a:r>
            <a:endParaRPr lang="zh-CN" altLang="en-US" strike="noStrike" noProof="1" smtClean="0"/>
          </a:p>
          <a:p>
            <a:pPr lvl="3" fontAlgn="base"/>
            <a:r>
              <a:rPr lang="zh-CN" altLang="en-US" strike="noStrike" noProof="1" smtClean="0"/>
              <a:t>第四级</a:t>
            </a:r>
            <a:endParaRPr lang="zh-CN" altLang="en-US" strike="noStrike" noProof="1" smtClean="0"/>
          </a:p>
          <a:p>
            <a:pPr lvl="4" fontAlgn="base"/>
            <a:r>
              <a:rPr lang="zh-CN" altLang="en-US" strike="noStrike" noProof="1" smtClean="0"/>
              <a:t>第五级</a:t>
            </a:r>
            <a:endParaRPr lang="zh-CN" altLang="en-US" strike="noStrike" noProof="1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pPr lvl="0" fontAlgn="base"/>
            <a:endParaRPr lang="zh-CN" altLang="en-US" strike="noStrike" noProof="1" dirty="0"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pPr lvl="0" fontAlgn="base"/>
            <a:endParaRPr lang="zh-CN" altLang="en-US" strike="noStrike" noProof="1" dirty="0"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pPr lvl="0" fontAlgn="base"/>
            <a:fld id="{9A0DB2DC-4C9A-4742-B13C-FB6460FD3503}" type="slidenum">
              <a:rPr lang="zh-CN" altLang="en-US" strike="noStrike" noProof="1" dirty="0"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</a:fld>
            <a:endParaRPr lang="zh-CN" altLang="en-US" strike="noStrike" noProof="1" dirty="0"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内容占位符 1"/>
          <p:cNvSpPr>
            <a:spLocks noGrp="1"/>
          </p:cNvSpPr>
          <p:nvPr>
            <p:ph/>
          </p:nvPr>
        </p:nvSpPr>
        <p:spPr>
          <a:xfrm>
            <a:off x="457200" y="274638"/>
            <a:ext cx="8229600" cy="5851525"/>
          </a:xfrm>
        </p:spPr>
        <p:txBody>
          <a:bodyPr/>
          <a:lstStyle/>
          <a:p>
            <a:pPr lvl="0" fontAlgn="base"/>
            <a:r>
              <a:rPr lang="zh-CN" altLang="en-US" strike="noStrike" noProof="1" smtClean="0"/>
              <a:t>单击此处编辑母版文本样式</a:t>
            </a:r>
            <a:endParaRPr lang="zh-CN" altLang="en-US" strike="noStrike" noProof="1" smtClean="0"/>
          </a:p>
          <a:p>
            <a:pPr lvl="1" fontAlgn="base"/>
            <a:r>
              <a:rPr lang="zh-CN" altLang="en-US" strike="noStrike" noProof="1" smtClean="0"/>
              <a:t>第二级</a:t>
            </a:r>
            <a:endParaRPr lang="zh-CN" altLang="en-US" strike="noStrike" noProof="1" smtClean="0"/>
          </a:p>
          <a:p>
            <a:pPr lvl="2" fontAlgn="base"/>
            <a:r>
              <a:rPr lang="zh-CN" altLang="en-US" strike="noStrike" noProof="1" smtClean="0"/>
              <a:t>第三级</a:t>
            </a:r>
            <a:endParaRPr lang="zh-CN" altLang="en-US" strike="noStrike" noProof="1" smtClean="0"/>
          </a:p>
          <a:p>
            <a:pPr lvl="3" fontAlgn="base"/>
            <a:r>
              <a:rPr lang="zh-CN" altLang="en-US" strike="noStrike" noProof="1" smtClean="0"/>
              <a:t>第四级</a:t>
            </a:r>
            <a:endParaRPr lang="zh-CN" altLang="en-US" strike="noStrike" noProof="1" smtClean="0"/>
          </a:p>
          <a:p>
            <a:pPr lvl="4" fontAlgn="base"/>
            <a:r>
              <a:rPr lang="zh-CN" altLang="en-US" strike="noStrike" noProof="1" smtClean="0"/>
              <a:t>第五级</a:t>
            </a:r>
            <a:endParaRPr lang="zh-CN" altLang="en-US" strike="noStrike" noProof="1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pPr lvl="0" fontAlgn="base"/>
            <a:endParaRPr lang="zh-CN" altLang="en-US" strike="noStrike" noProof="1" dirty="0"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pPr lvl="0" fontAlgn="base"/>
            <a:endParaRPr lang="zh-CN" altLang="en-US" strike="noStrike" noProof="1" dirty="0"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pPr lvl="0" fontAlgn="base"/>
            <a:fld id="{9A0DB2DC-4C9A-4742-B13C-FB6460FD3503}" type="slidenum">
              <a:rPr lang="zh-CN" altLang="en-US" strike="noStrike" noProof="1" dirty="0"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</a:fld>
            <a:endParaRPr lang="zh-CN" altLang="en-US" strike="noStrike" noProof="1" dirty="0"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 preserve="1">
  <p:cSld name="标题，文本与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fontAlgn="base"/>
            <a:r>
              <a:rPr lang="zh-CN" altLang="en-US" strike="noStrike" noProof="1" smtClean="0"/>
              <a:t>单击此处编辑母版标题样式</a:t>
            </a:r>
            <a:endParaRPr lang="zh-CN" altLang="en-US" strike="noStrike" noProof="1"/>
          </a:p>
        </p:txBody>
      </p:sp>
      <p:sp>
        <p:nvSpPr>
          <p:cNvPr id="3" name="文本占位符 2"/>
          <p:cNvSpPr>
            <a:spLocks noGrp="1"/>
          </p:cNvSpPr>
          <p:nvPr>
            <p:ph type="body"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 fontAlgn="base"/>
            <a:r>
              <a:rPr lang="zh-CN" altLang="en-US" strike="noStrike" noProof="1" smtClean="0"/>
              <a:t>单击此处编辑母版文本样式</a:t>
            </a:r>
            <a:endParaRPr lang="zh-CN" altLang="en-US" strike="noStrike" noProof="1" smtClean="0"/>
          </a:p>
          <a:p>
            <a:pPr lvl="1" fontAlgn="base"/>
            <a:r>
              <a:rPr lang="zh-CN" altLang="en-US" strike="noStrike" noProof="1" smtClean="0"/>
              <a:t>第二级</a:t>
            </a:r>
            <a:endParaRPr lang="zh-CN" altLang="en-US" strike="noStrike" noProof="1" smtClean="0"/>
          </a:p>
          <a:p>
            <a:pPr lvl="2" fontAlgn="base"/>
            <a:r>
              <a:rPr lang="zh-CN" altLang="en-US" strike="noStrike" noProof="1" smtClean="0"/>
              <a:t>第三级</a:t>
            </a:r>
            <a:endParaRPr lang="zh-CN" altLang="en-US" strike="noStrike" noProof="1" smtClean="0"/>
          </a:p>
          <a:p>
            <a:pPr lvl="3" fontAlgn="base"/>
            <a:r>
              <a:rPr lang="zh-CN" altLang="en-US" strike="noStrike" noProof="1" smtClean="0"/>
              <a:t>第四级</a:t>
            </a:r>
            <a:endParaRPr lang="zh-CN" altLang="en-US" strike="noStrike" noProof="1" smtClean="0"/>
          </a:p>
          <a:p>
            <a:pPr lvl="4" fontAlgn="base"/>
            <a:r>
              <a:rPr lang="zh-CN" altLang="en-US" strike="noStrike" noProof="1" smtClean="0"/>
              <a:t>第五级</a:t>
            </a:r>
            <a:endParaRPr lang="zh-CN" altLang="en-US" strike="noStrike" noProof="1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 fontAlgn="base"/>
            <a:r>
              <a:rPr lang="zh-CN" altLang="en-US" strike="noStrike" noProof="1" smtClean="0"/>
              <a:t>单击此处编辑母版文本样式</a:t>
            </a:r>
            <a:endParaRPr lang="zh-CN" altLang="en-US" strike="noStrike" noProof="1" smtClean="0"/>
          </a:p>
          <a:p>
            <a:pPr lvl="1" fontAlgn="base"/>
            <a:r>
              <a:rPr lang="zh-CN" altLang="en-US" strike="noStrike" noProof="1" smtClean="0"/>
              <a:t>第二级</a:t>
            </a:r>
            <a:endParaRPr lang="zh-CN" altLang="en-US" strike="noStrike" noProof="1" smtClean="0"/>
          </a:p>
          <a:p>
            <a:pPr lvl="2" fontAlgn="base"/>
            <a:r>
              <a:rPr lang="zh-CN" altLang="en-US" strike="noStrike" noProof="1" smtClean="0"/>
              <a:t>第三级</a:t>
            </a:r>
            <a:endParaRPr lang="zh-CN" altLang="en-US" strike="noStrike" noProof="1" smtClean="0"/>
          </a:p>
          <a:p>
            <a:pPr lvl="3" fontAlgn="base"/>
            <a:r>
              <a:rPr lang="zh-CN" altLang="en-US" strike="noStrike" noProof="1" smtClean="0"/>
              <a:t>第四级</a:t>
            </a:r>
            <a:endParaRPr lang="zh-CN" altLang="en-US" strike="noStrike" noProof="1" smtClean="0"/>
          </a:p>
          <a:p>
            <a:pPr lvl="4" fontAlgn="base"/>
            <a:r>
              <a:rPr lang="zh-CN" altLang="en-US" strike="noStrike" noProof="1" smtClean="0"/>
              <a:t>第五级</a:t>
            </a:r>
            <a:endParaRPr lang="zh-CN" altLang="en-US" strike="noStrike" noProof="1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pPr lvl="0" fontAlgn="base"/>
            <a:endParaRPr lang="zh-CN" altLang="en-US" strike="noStrike" noProof="1" dirty="0"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pPr lvl="0" fontAlgn="base"/>
            <a:endParaRPr lang="zh-CN" altLang="en-US" strike="noStrike" noProof="1" dirty="0"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pPr lvl="0" fontAlgn="base"/>
            <a:fld id="{9A0DB2DC-4C9A-4742-B13C-FB6460FD3503}" type="slidenum">
              <a:rPr lang="zh-CN" altLang="en-US" strike="noStrike" noProof="1" dirty="0"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</a:fld>
            <a:endParaRPr lang="zh-CN" altLang="en-US" strike="noStrike" noProof="1" dirty="0"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txAndTwoObj" preserve="1">
  <p:cSld name="标题，文本与两项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fontAlgn="base"/>
            <a:r>
              <a:rPr lang="zh-CN" altLang="en-US" strike="noStrike" noProof="1" smtClean="0"/>
              <a:t>单击此处编辑母版标题样式</a:t>
            </a:r>
            <a:endParaRPr lang="zh-CN" altLang="en-US" strike="noStrike" noProof="1"/>
          </a:p>
        </p:txBody>
      </p:sp>
      <p:sp>
        <p:nvSpPr>
          <p:cNvPr id="3" name="文本占位符 2"/>
          <p:cNvSpPr>
            <a:spLocks noGrp="1"/>
          </p:cNvSpPr>
          <p:nvPr>
            <p:ph type="body"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 fontAlgn="base"/>
            <a:r>
              <a:rPr lang="zh-CN" altLang="en-US" strike="noStrike" noProof="1" smtClean="0"/>
              <a:t>单击此处编辑母版文本样式</a:t>
            </a:r>
            <a:endParaRPr lang="zh-CN" altLang="en-US" strike="noStrike" noProof="1" smtClean="0"/>
          </a:p>
          <a:p>
            <a:pPr lvl="1" fontAlgn="base"/>
            <a:r>
              <a:rPr lang="zh-CN" altLang="en-US" strike="noStrike" noProof="1" smtClean="0"/>
              <a:t>第二级</a:t>
            </a:r>
            <a:endParaRPr lang="zh-CN" altLang="en-US" strike="noStrike" noProof="1" smtClean="0"/>
          </a:p>
          <a:p>
            <a:pPr lvl="2" fontAlgn="base"/>
            <a:r>
              <a:rPr lang="zh-CN" altLang="en-US" strike="noStrike" noProof="1" smtClean="0"/>
              <a:t>第三级</a:t>
            </a:r>
            <a:endParaRPr lang="zh-CN" altLang="en-US" strike="noStrike" noProof="1" smtClean="0"/>
          </a:p>
          <a:p>
            <a:pPr lvl="3" fontAlgn="base"/>
            <a:r>
              <a:rPr lang="zh-CN" altLang="en-US" strike="noStrike" noProof="1" smtClean="0"/>
              <a:t>第四级</a:t>
            </a:r>
            <a:endParaRPr lang="zh-CN" altLang="en-US" strike="noStrike" noProof="1" smtClean="0"/>
          </a:p>
          <a:p>
            <a:pPr lvl="4" fontAlgn="base"/>
            <a:r>
              <a:rPr lang="zh-CN" altLang="en-US" strike="noStrike" noProof="1" smtClean="0"/>
              <a:t>第五级</a:t>
            </a:r>
            <a:endParaRPr lang="zh-CN" altLang="en-US" strike="noStrike" noProof="1"/>
          </a:p>
        </p:txBody>
      </p:sp>
      <p:sp>
        <p:nvSpPr>
          <p:cNvPr id="4" name="内容占位符 3"/>
          <p:cNvSpPr>
            <a:spLocks noGrp="1"/>
          </p:cNvSpPr>
          <p:nvPr>
            <p:ph sz="quarter" idx="2"/>
          </p:nvPr>
        </p:nvSpPr>
        <p:spPr>
          <a:xfrm>
            <a:off x="4629150" y="1825625"/>
            <a:ext cx="3886200" cy="2098675"/>
          </a:xfrm>
        </p:spPr>
        <p:txBody>
          <a:bodyPr/>
          <a:lstStyle/>
          <a:p>
            <a:pPr lvl="0" fontAlgn="base"/>
            <a:r>
              <a:rPr lang="zh-CN" altLang="en-US" strike="noStrike" noProof="1" smtClean="0"/>
              <a:t>单击此处编辑母版文本样式</a:t>
            </a:r>
            <a:endParaRPr lang="zh-CN" altLang="en-US" strike="noStrike" noProof="1" smtClean="0"/>
          </a:p>
          <a:p>
            <a:pPr lvl="1" fontAlgn="base"/>
            <a:r>
              <a:rPr lang="zh-CN" altLang="en-US" strike="noStrike" noProof="1" smtClean="0"/>
              <a:t>第二级</a:t>
            </a:r>
            <a:endParaRPr lang="zh-CN" altLang="en-US" strike="noStrike" noProof="1" smtClean="0"/>
          </a:p>
          <a:p>
            <a:pPr lvl="2" fontAlgn="base"/>
            <a:r>
              <a:rPr lang="zh-CN" altLang="en-US" strike="noStrike" noProof="1" smtClean="0"/>
              <a:t>第三级</a:t>
            </a:r>
            <a:endParaRPr lang="zh-CN" altLang="en-US" strike="noStrike" noProof="1" smtClean="0"/>
          </a:p>
          <a:p>
            <a:pPr lvl="3" fontAlgn="base"/>
            <a:r>
              <a:rPr lang="zh-CN" altLang="en-US" strike="noStrike" noProof="1" smtClean="0"/>
              <a:t>第四级</a:t>
            </a:r>
            <a:endParaRPr lang="zh-CN" altLang="en-US" strike="noStrike" noProof="1" smtClean="0"/>
          </a:p>
          <a:p>
            <a:pPr lvl="4" fontAlgn="base"/>
            <a:r>
              <a:rPr lang="zh-CN" altLang="en-US" strike="noStrike" noProof="1" smtClean="0"/>
              <a:t>第五级</a:t>
            </a:r>
            <a:endParaRPr lang="zh-CN" altLang="en-US" strike="noStrike" noProof="1"/>
          </a:p>
        </p:txBody>
      </p:sp>
      <p:sp>
        <p:nvSpPr>
          <p:cNvPr id="5" name="内容占位符 4"/>
          <p:cNvSpPr>
            <a:spLocks noGrp="1"/>
          </p:cNvSpPr>
          <p:nvPr>
            <p:ph sz="quarter" idx="3"/>
          </p:nvPr>
        </p:nvSpPr>
        <p:spPr>
          <a:xfrm>
            <a:off x="4629150" y="4076700"/>
            <a:ext cx="3886200" cy="2100263"/>
          </a:xfrm>
        </p:spPr>
        <p:txBody>
          <a:bodyPr/>
          <a:lstStyle/>
          <a:p>
            <a:pPr lvl="0" fontAlgn="base"/>
            <a:r>
              <a:rPr lang="zh-CN" altLang="en-US" strike="noStrike" noProof="1" smtClean="0"/>
              <a:t>单击此处编辑母版文本样式</a:t>
            </a:r>
            <a:endParaRPr lang="zh-CN" altLang="en-US" strike="noStrike" noProof="1" smtClean="0"/>
          </a:p>
          <a:p>
            <a:pPr lvl="1" fontAlgn="base"/>
            <a:r>
              <a:rPr lang="zh-CN" altLang="en-US" strike="noStrike" noProof="1" smtClean="0"/>
              <a:t>第二级</a:t>
            </a:r>
            <a:endParaRPr lang="zh-CN" altLang="en-US" strike="noStrike" noProof="1" smtClean="0"/>
          </a:p>
          <a:p>
            <a:pPr lvl="2" fontAlgn="base"/>
            <a:r>
              <a:rPr lang="zh-CN" altLang="en-US" strike="noStrike" noProof="1" smtClean="0"/>
              <a:t>第三级</a:t>
            </a:r>
            <a:endParaRPr lang="zh-CN" altLang="en-US" strike="noStrike" noProof="1" smtClean="0"/>
          </a:p>
          <a:p>
            <a:pPr lvl="3" fontAlgn="base"/>
            <a:r>
              <a:rPr lang="zh-CN" altLang="en-US" strike="noStrike" noProof="1" smtClean="0"/>
              <a:t>第四级</a:t>
            </a:r>
            <a:endParaRPr lang="zh-CN" altLang="en-US" strike="noStrike" noProof="1" smtClean="0"/>
          </a:p>
          <a:p>
            <a:pPr lvl="4" fontAlgn="base"/>
            <a:r>
              <a:rPr lang="zh-CN" altLang="en-US" strike="noStrike" noProof="1" smtClean="0"/>
              <a:t>第五级</a:t>
            </a:r>
            <a:endParaRPr lang="zh-CN" altLang="en-US" strike="noStrike" noProof="1"/>
          </a:p>
        </p:txBody>
      </p:sp>
      <p:sp>
        <p:nvSpPr>
          <p:cNvPr id="6" name="日期占位符 5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pPr lvl="0" fontAlgn="base"/>
            <a:endParaRPr lang="zh-CN" altLang="en-US" strike="noStrike" noProof="1" dirty="0"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  <p:sp>
        <p:nvSpPr>
          <p:cNvPr id="7" name="页脚占位符 6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pPr lvl="0" fontAlgn="base"/>
            <a:endParaRPr lang="zh-CN" altLang="en-US" strike="noStrike" noProof="1" dirty="0"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  <p:sp>
        <p:nvSpPr>
          <p:cNvPr id="8" name="灯片编号占位符 7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pPr lvl="0" fontAlgn="base"/>
            <a:fld id="{9A0DB2DC-4C9A-4742-B13C-FB6460FD3503}" type="slidenum">
              <a:rPr lang="zh-CN" altLang="en-US" strike="noStrike" noProof="1" dirty="0"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</a:fld>
            <a:endParaRPr lang="zh-CN" altLang="en-US" strike="noStrike" noProof="1" dirty="0"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1143000" y="1122363"/>
            <a:ext cx="6858000" cy="2387600"/>
          </a:xfrm>
        </p:spPr>
        <p:txBody>
          <a:bodyPr anchor="b"/>
          <a:lstStyle>
            <a:lvl1pPr algn="ctr">
              <a:defRPr sz="4500"/>
            </a:lvl1pPr>
          </a:lstStyle>
          <a:p>
            <a:pPr fontAlgn="base"/>
            <a:r>
              <a:rPr lang="zh-CN" altLang="en-US" strike="noStrike" noProof="1" smtClean="0"/>
              <a:t>单击此处编辑母版标题样式</a:t>
            </a:r>
            <a:endParaRPr lang="zh-CN" altLang="en-US" strike="noStrike" noProof="1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pPr fontAlgn="base"/>
            <a:r>
              <a:rPr lang="zh-CN" altLang="en-US" strike="noStrike" noProof="1" smtClean="0"/>
              <a:t>单击此处编辑母版副标题样式</a:t>
            </a:r>
            <a:endParaRPr lang="zh-CN" altLang="en-US" strike="noStrike" noProof="1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pPr lvl="0" fontAlgn="base"/>
            <a:endParaRPr lang="zh-CN" altLang="en-US" strike="noStrike" noProof="1" dirty="0"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pPr lvl="0" fontAlgn="base"/>
            <a:endParaRPr lang="zh-CN" altLang="en-US" strike="noStrike" noProof="1" dirty="0"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pPr lvl="0" fontAlgn="base"/>
            <a:fld id="{9A0DB2DC-4C9A-4742-B13C-FB6460FD3503}" type="slidenum">
              <a:rPr lang="zh-CN" altLang="en-US" strike="noStrike" noProof="1" dirty="0"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</a:fld>
            <a:endParaRPr lang="zh-CN" altLang="en-US" strike="noStrike" noProof="1" dirty="0"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fontAlgn="base"/>
            <a:r>
              <a:rPr lang="zh-CN" altLang="en-US" strike="noStrike" noProof="1" smtClean="0"/>
              <a:t>单击此处编辑母版标题样式</a:t>
            </a:r>
            <a:endParaRPr lang="zh-CN" altLang="en-US" strike="noStrike" noProof="1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fontAlgn="base"/>
            <a:r>
              <a:rPr lang="zh-CN" altLang="en-US" strike="noStrike" noProof="1" smtClean="0"/>
              <a:t>单击此处编辑母版文本样式</a:t>
            </a:r>
            <a:endParaRPr lang="zh-CN" altLang="en-US" strike="noStrike" noProof="1" smtClean="0"/>
          </a:p>
          <a:p>
            <a:pPr lvl="1" fontAlgn="base"/>
            <a:r>
              <a:rPr lang="zh-CN" altLang="en-US" strike="noStrike" noProof="1" smtClean="0"/>
              <a:t>第二级</a:t>
            </a:r>
            <a:endParaRPr lang="zh-CN" altLang="en-US" strike="noStrike" noProof="1" smtClean="0"/>
          </a:p>
          <a:p>
            <a:pPr lvl="2" fontAlgn="base"/>
            <a:r>
              <a:rPr lang="zh-CN" altLang="en-US" strike="noStrike" noProof="1" smtClean="0"/>
              <a:t>第三级</a:t>
            </a:r>
            <a:endParaRPr lang="zh-CN" altLang="en-US" strike="noStrike" noProof="1" smtClean="0"/>
          </a:p>
          <a:p>
            <a:pPr lvl="3" fontAlgn="base"/>
            <a:r>
              <a:rPr lang="zh-CN" altLang="en-US" strike="noStrike" noProof="1" smtClean="0"/>
              <a:t>第四级</a:t>
            </a:r>
            <a:endParaRPr lang="zh-CN" altLang="en-US" strike="noStrike" noProof="1" smtClean="0"/>
          </a:p>
          <a:p>
            <a:pPr lvl="4" fontAlgn="base"/>
            <a:r>
              <a:rPr lang="zh-CN" altLang="en-US" strike="noStrike" noProof="1" smtClean="0"/>
              <a:t>第五级</a:t>
            </a:r>
            <a:endParaRPr lang="zh-CN" altLang="en-US" strike="noStrike" noProof="1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pPr lvl="0" fontAlgn="base"/>
            <a:endParaRPr lang="zh-CN" altLang="en-US" strike="noStrike" noProof="1" dirty="0"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pPr lvl="0" fontAlgn="base"/>
            <a:endParaRPr lang="zh-CN" altLang="en-US" strike="noStrike" noProof="1" dirty="0"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pPr lvl="0" fontAlgn="base"/>
            <a:fld id="{9A0DB2DC-4C9A-4742-B13C-FB6460FD3503}" type="slidenum">
              <a:rPr lang="zh-CN" altLang="en-US" strike="noStrike" noProof="1" dirty="0"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</a:fld>
            <a:endParaRPr lang="zh-CN" altLang="en-US" strike="noStrike" noProof="1" dirty="0"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23888" y="1709738"/>
            <a:ext cx="7886700" cy="2852737"/>
          </a:xfrm>
        </p:spPr>
        <p:txBody>
          <a:bodyPr anchor="b"/>
          <a:lstStyle>
            <a:lvl1pPr>
              <a:defRPr sz="4500"/>
            </a:lvl1pPr>
          </a:lstStyle>
          <a:p>
            <a:pPr fontAlgn="base"/>
            <a:r>
              <a:rPr lang="zh-CN" altLang="en-US" strike="noStrike" noProof="1" smtClean="0"/>
              <a:t>单击此处编辑母版标题样式</a:t>
            </a:r>
            <a:endParaRPr lang="zh-CN" altLang="en-US" strike="noStrike" noProof="1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623888" y="4589463"/>
            <a:ext cx="7886700" cy="1500187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 fontAlgn="base"/>
            <a:r>
              <a:rPr lang="zh-CN" altLang="en-US" strike="noStrike" noProof="1" smtClean="0"/>
              <a:t>单击此处编辑母版文本样式</a:t>
            </a:r>
            <a:endParaRPr lang="zh-CN" altLang="en-US" strike="noStrike" noProof="1" smtClean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pPr lvl="0" fontAlgn="base"/>
            <a:endParaRPr lang="zh-CN" altLang="en-US" strike="noStrike" noProof="1" dirty="0"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pPr lvl="0" fontAlgn="base"/>
            <a:endParaRPr lang="zh-CN" altLang="en-US" strike="noStrike" noProof="1" dirty="0"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pPr lvl="0" fontAlgn="base"/>
            <a:fld id="{9A0DB2DC-4C9A-4742-B13C-FB6460FD3503}" type="slidenum">
              <a:rPr lang="zh-CN" altLang="en-US" strike="noStrike" noProof="1" dirty="0"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</a:fld>
            <a:endParaRPr lang="zh-CN" altLang="en-US" strike="noStrike" noProof="1" dirty="0"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fontAlgn="base"/>
            <a:r>
              <a:rPr lang="zh-CN" altLang="en-US" strike="noStrike" noProof="1" smtClean="0"/>
              <a:t>单击此处编辑母版标题样式</a:t>
            </a:r>
            <a:endParaRPr lang="zh-CN" altLang="en-US" strike="noStrike" noProof="1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2504" cy="4525963"/>
          </a:xfrm>
        </p:spPr>
        <p:txBody>
          <a:bodyPr/>
          <a:lstStyle/>
          <a:p>
            <a:pPr lvl="0" fontAlgn="base"/>
            <a:r>
              <a:rPr lang="zh-CN" altLang="en-US" strike="noStrike" noProof="1" smtClean="0"/>
              <a:t>单击此处编辑母版文本样式</a:t>
            </a:r>
            <a:endParaRPr lang="zh-CN" altLang="en-US" strike="noStrike" noProof="1" smtClean="0"/>
          </a:p>
          <a:p>
            <a:pPr lvl="1" fontAlgn="base"/>
            <a:r>
              <a:rPr lang="zh-CN" altLang="en-US" strike="noStrike" noProof="1" smtClean="0"/>
              <a:t>第二级</a:t>
            </a:r>
            <a:endParaRPr lang="zh-CN" altLang="en-US" strike="noStrike" noProof="1" smtClean="0"/>
          </a:p>
          <a:p>
            <a:pPr lvl="2" fontAlgn="base"/>
            <a:r>
              <a:rPr lang="zh-CN" altLang="en-US" strike="noStrike" noProof="1" smtClean="0"/>
              <a:t>第三级</a:t>
            </a:r>
            <a:endParaRPr lang="zh-CN" altLang="en-US" strike="noStrike" noProof="1" smtClean="0"/>
          </a:p>
          <a:p>
            <a:pPr lvl="3" fontAlgn="base"/>
            <a:r>
              <a:rPr lang="zh-CN" altLang="en-US" strike="noStrike" noProof="1" smtClean="0"/>
              <a:t>第四级</a:t>
            </a:r>
            <a:endParaRPr lang="zh-CN" altLang="en-US" strike="noStrike" noProof="1" smtClean="0"/>
          </a:p>
          <a:p>
            <a:pPr lvl="4" fontAlgn="base"/>
            <a:r>
              <a:rPr lang="zh-CN" altLang="en-US" strike="noStrike" noProof="1" smtClean="0"/>
              <a:t>第五级</a:t>
            </a:r>
            <a:endParaRPr lang="zh-CN" altLang="en-US" strike="noStrike" noProof="1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654296" y="1600200"/>
            <a:ext cx="4032504" cy="4525963"/>
          </a:xfrm>
        </p:spPr>
        <p:txBody>
          <a:bodyPr/>
          <a:lstStyle/>
          <a:p>
            <a:pPr lvl="0" fontAlgn="base"/>
            <a:r>
              <a:rPr lang="zh-CN" altLang="en-US" strike="noStrike" noProof="1" smtClean="0"/>
              <a:t>单击此处编辑母版文本样式</a:t>
            </a:r>
            <a:endParaRPr lang="zh-CN" altLang="en-US" strike="noStrike" noProof="1" smtClean="0"/>
          </a:p>
          <a:p>
            <a:pPr lvl="1" fontAlgn="base"/>
            <a:r>
              <a:rPr lang="zh-CN" altLang="en-US" strike="noStrike" noProof="1" smtClean="0"/>
              <a:t>第二级</a:t>
            </a:r>
            <a:endParaRPr lang="zh-CN" altLang="en-US" strike="noStrike" noProof="1" smtClean="0"/>
          </a:p>
          <a:p>
            <a:pPr lvl="2" fontAlgn="base"/>
            <a:r>
              <a:rPr lang="zh-CN" altLang="en-US" strike="noStrike" noProof="1" smtClean="0"/>
              <a:t>第三级</a:t>
            </a:r>
            <a:endParaRPr lang="zh-CN" altLang="en-US" strike="noStrike" noProof="1" smtClean="0"/>
          </a:p>
          <a:p>
            <a:pPr lvl="3" fontAlgn="base"/>
            <a:r>
              <a:rPr lang="zh-CN" altLang="en-US" strike="noStrike" noProof="1" smtClean="0"/>
              <a:t>第四级</a:t>
            </a:r>
            <a:endParaRPr lang="zh-CN" altLang="en-US" strike="noStrike" noProof="1" smtClean="0"/>
          </a:p>
          <a:p>
            <a:pPr lvl="4" fontAlgn="base"/>
            <a:r>
              <a:rPr lang="zh-CN" altLang="en-US" strike="noStrike" noProof="1" smtClean="0"/>
              <a:t>第五级</a:t>
            </a:r>
            <a:endParaRPr lang="zh-CN" altLang="en-US" strike="noStrike" noProof="1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pPr lvl="0" fontAlgn="base"/>
            <a:endParaRPr lang="zh-CN" altLang="en-US" strike="noStrike" noProof="1" dirty="0"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pPr lvl="0" fontAlgn="base"/>
            <a:endParaRPr lang="zh-CN" altLang="en-US" strike="noStrike" noProof="1" dirty="0"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pPr lvl="0" fontAlgn="base"/>
            <a:fld id="{9A0DB2DC-4C9A-4742-B13C-FB6460FD3503}" type="slidenum">
              <a:rPr lang="zh-CN" altLang="en-US" strike="noStrike" noProof="1" dirty="0"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</a:fld>
            <a:endParaRPr lang="zh-CN" altLang="en-US" strike="noStrike" noProof="1" dirty="0"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29841" y="365125"/>
            <a:ext cx="7886700" cy="1325563"/>
          </a:xfrm>
        </p:spPr>
        <p:txBody>
          <a:bodyPr/>
          <a:lstStyle/>
          <a:p>
            <a:pPr fontAlgn="base"/>
            <a:r>
              <a:rPr lang="zh-CN" altLang="en-US" strike="noStrike" noProof="1" smtClean="0"/>
              <a:t>单击此处编辑母版标题样式</a:t>
            </a:r>
            <a:endParaRPr lang="zh-CN" altLang="en-US" strike="noStrike" noProof="1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90081" y="1778438"/>
            <a:ext cx="3655181" cy="823912"/>
          </a:xfrm>
        </p:spPr>
        <p:txBody>
          <a:bodyPr anchor="ctr" anchorCtr="0"/>
          <a:lstStyle>
            <a:lvl1pPr marL="0" indent="0">
              <a:buNone/>
              <a:defRPr sz="2100"/>
            </a:lvl1pPr>
            <a:lvl2pPr marL="342900" indent="0">
              <a:buNone/>
              <a:defRPr sz="1800"/>
            </a:lvl2pPr>
            <a:lvl3pPr marL="685800" indent="0">
              <a:buNone/>
              <a:defRPr sz="1500"/>
            </a:lvl3pPr>
            <a:lvl4pPr marL="1028700" indent="0">
              <a:buNone/>
              <a:defRPr sz="1350"/>
            </a:lvl4pPr>
            <a:lvl5pPr marL="1371600" indent="0">
              <a:buNone/>
              <a:defRPr sz="1350"/>
            </a:lvl5pPr>
            <a:lvl6pPr marL="1714500" indent="0">
              <a:buNone/>
              <a:defRPr sz="1350"/>
            </a:lvl6pPr>
            <a:lvl7pPr marL="2057400" indent="0">
              <a:buNone/>
              <a:defRPr sz="1350"/>
            </a:lvl7pPr>
            <a:lvl8pPr marL="2400300" indent="0">
              <a:buNone/>
              <a:defRPr sz="1350"/>
            </a:lvl8pPr>
            <a:lvl9pPr marL="2743200" indent="0">
              <a:buNone/>
              <a:defRPr sz="1350"/>
            </a:lvl9pPr>
          </a:lstStyle>
          <a:p>
            <a:pPr lvl="0" fontAlgn="base"/>
            <a:r>
              <a:rPr lang="zh-CN" altLang="en-US" strike="noStrike" noProof="1" smtClean="0"/>
              <a:t>单击此处编辑母版文本样式</a:t>
            </a:r>
            <a:endParaRPr lang="zh-CN" altLang="en-US" strike="noStrike" noProof="1" smtClean="0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890081" y="2665379"/>
            <a:ext cx="3655181" cy="3524284"/>
          </a:xfrm>
        </p:spPr>
        <p:txBody>
          <a:bodyPr/>
          <a:lstStyle/>
          <a:p>
            <a:pPr lvl="0" fontAlgn="base"/>
            <a:r>
              <a:rPr lang="zh-CN" altLang="en-US" strike="noStrike" noProof="1" smtClean="0"/>
              <a:t>单击此处编辑母版文本样式</a:t>
            </a:r>
            <a:endParaRPr lang="zh-CN" altLang="en-US" strike="noStrike" noProof="1" smtClean="0"/>
          </a:p>
          <a:p>
            <a:pPr lvl="1" fontAlgn="base"/>
            <a:r>
              <a:rPr lang="zh-CN" altLang="en-US" strike="noStrike" noProof="1" smtClean="0"/>
              <a:t>第二级</a:t>
            </a:r>
            <a:endParaRPr lang="zh-CN" altLang="en-US" strike="noStrike" noProof="1" smtClean="0"/>
          </a:p>
          <a:p>
            <a:pPr lvl="2" fontAlgn="base"/>
            <a:r>
              <a:rPr lang="zh-CN" altLang="en-US" strike="noStrike" noProof="1" smtClean="0"/>
              <a:t>第三级</a:t>
            </a:r>
            <a:endParaRPr lang="zh-CN" altLang="en-US" strike="noStrike" noProof="1" smtClean="0"/>
          </a:p>
          <a:p>
            <a:pPr lvl="3" fontAlgn="base"/>
            <a:r>
              <a:rPr lang="zh-CN" altLang="en-US" strike="noStrike" noProof="1" smtClean="0"/>
              <a:t>第四级</a:t>
            </a:r>
            <a:endParaRPr lang="zh-CN" altLang="en-US" strike="noStrike" noProof="1" smtClean="0"/>
          </a:p>
          <a:p>
            <a:pPr lvl="4" fontAlgn="base"/>
            <a:r>
              <a:rPr lang="zh-CN" altLang="en-US" strike="noStrike" noProof="1" smtClean="0"/>
              <a:t>第五级</a:t>
            </a:r>
            <a:endParaRPr lang="zh-CN" altLang="en-US" strike="noStrike" noProof="1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4692704" y="1778438"/>
            <a:ext cx="3673182" cy="823912"/>
          </a:xfrm>
        </p:spPr>
        <p:txBody>
          <a:bodyPr anchor="ctr" anchorCtr="0"/>
          <a:lstStyle>
            <a:lvl1pPr marL="0" indent="0">
              <a:buNone/>
              <a:defRPr sz="2100"/>
            </a:lvl1pPr>
            <a:lvl2pPr marL="342900" indent="0">
              <a:buNone/>
              <a:defRPr sz="1800"/>
            </a:lvl2pPr>
            <a:lvl3pPr marL="685800" indent="0">
              <a:buNone/>
              <a:defRPr sz="1500"/>
            </a:lvl3pPr>
            <a:lvl4pPr marL="1028700" indent="0">
              <a:buNone/>
              <a:defRPr sz="1350"/>
            </a:lvl4pPr>
            <a:lvl5pPr marL="1371600" indent="0">
              <a:buNone/>
              <a:defRPr sz="1350"/>
            </a:lvl5pPr>
            <a:lvl6pPr marL="1714500" indent="0">
              <a:buNone/>
              <a:defRPr sz="1350"/>
            </a:lvl6pPr>
            <a:lvl7pPr marL="2057400" indent="0">
              <a:buNone/>
              <a:defRPr sz="1350"/>
            </a:lvl7pPr>
            <a:lvl8pPr marL="2400300" indent="0">
              <a:buNone/>
              <a:defRPr sz="1350"/>
            </a:lvl8pPr>
            <a:lvl9pPr marL="2743200" indent="0">
              <a:buNone/>
              <a:defRPr sz="1350"/>
            </a:lvl9pPr>
          </a:lstStyle>
          <a:p>
            <a:pPr lvl="0" fontAlgn="base"/>
            <a:r>
              <a:rPr lang="zh-CN" altLang="en-US" strike="noStrike" noProof="1" smtClean="0"/>
              <a:t>单击此处编辑母版文本样式</a:t>
            </a:r>
            <a:endParaRPr lang="zh-CN" altLang="en-US" strike="noStrike" noProof="1" smtClean="0"/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4692704" y="2665379"/>
            <a:ext cx="3673182" cy="3524284"/>
          </a:xfrm>
        </p:spPr>
        <p:txBody>
          <a:bodyPr/>
          <a:lstStyle/>
          <a:p>
            <a:pPr lvl="0" fontAlgn="base"/>
            <a:r>
              <a:rPr lang="zh-CN" altLang="en-US" strike="noStrike" noProof="1" smtClean="0"/>
              <a:t>单击此处编辑母版文本样式</a:t>
            </a:r>
            <a:endParaRPr lang="zh-CN" altLang="en-US" strike="noStrike" noProof="1" smtClean="0"/>
          </a:p>
          <a:p>
            <a:pPr lvl="1" fontAlgn="base"/>
            <a:r>
              <a:rPr lang="zh-CN" altLang="en-US" strike="noStrike" noProof="1" smtClean="0"/>
              <a:t>第二级</a:t>
            </a:r>
            <a:endParaRPr lang="zh-CN" altLang="en-US" strike="noStrike" noProof="1" smtClean="0"/>
          </a:p>
          <a:p>
            <a:pPr lvl="2" fontAlgn="base"/>
            <a:r>
              <a:rPr lang="zh-CN" altLang="en-US" strike="noStrike" noProof="1" smtClean="0"/>
              <a:t>第三级</a:t>
            </a:r>
            <a:endParaRPr lang="zh-CN" altLang="en-US" strike="noStrike" noProof="1" smtClean="0"/>
          </a:p>
          <a:p>
            <a:pPr lvl="3" fontAlgn="base"/>
            <a:r>
              <a:rPr lang="zh-CN" altLang="en-US" strike="noStrike" noProof="1" smtClean="0"/>
              <a:t>第四级</a:t>
            </a:r>
            <a:endParaRPr lang="zh-CN" altLang="en-US" strike="noStrike" noProof="1" smtClean="0"/>
          </a:p>
          <a:p>
            <a:pPr lvl="4" fontAlgn="base"/>
            <a:r>
              <a:rPr lang="zh-CN" altLang="en-US" strike="noStrike" noProof="1" smtClean="0"/>
              <a:t>第五级</a:t>
            </a:r>
            <a:endParaRPr lang="zh-CN" altLang="en-US" strike="noStrike" noProof="1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pPr lvl="0" fontAlgn="base"/>
            <a:endParaRPr lang="zh-CN" altLang="en-US" strike="noStrike" noProof="1" dirty="0"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pPr lvl="0" fontAlgn="base"/>
            <a:endParaRPr lang="zh-CN" altLang="en-US" strike="noStrike" noProof="1" dirty="0"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pPr lvl="0" fontAlgn="base"/>
            <a:fld id="{9A0DB2DC-4C9A-4742-B13C-FB6460FD3503}" type="slidenum">
              <a:rPr lang="zh-CN" altLang="en-US" strike="noStrike" noProof="1" dirty="0"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</a:fld>
            <a:endParaRPr lang="zh-CN" altLang="en-US" strike="noStrike" noProof="1" dirty="0"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fontAlgn="base"/>
            <a:r>
              <a:rPr lang="zh-CN" altLang="en-US" strike="noStrike" noProof="1" smtClean="0"/>
              <a:t>单击此处编辑母版标题样式</a:t>
            </a:r>
            <a:endParaRPr lang="zh-CN" altLang="en-US" strike="noStrike" noProof="1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pPr lvl="0" fontAlgn="base"/>
            <a:endParaRPr lang="zh-CN" altLang="en-US" strike="noStrike" noProof="1" dirty="0"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pPr lvl="0" fontAlgn="base"/>
            <a:endParaRPr lang="zh-CN" altLang="en-US" strike="noStrike" noProof="1" dirty="0"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pPr lvl="0" fontAlgn="base"/>
            <a:fld id="{9A0DB2DC-4C9A-4742-B13C-FB6460FD3503}" type="slidenum">
              <a:rPr lang="zh-CN" altLang="en-US" strike="noStrike" noProof="1" dirty="0"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</a:fld>
            <a:endParaRPr lang="zh-CN" altLang="en-US" strike="noStrike" noProof="1" dirty="0"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pPr lvl="0" fontAlgn="base"/>
            <a:endParaRPr lang="zh-CN" altLang="en-US" strike="noStrike" noProof="1" dirty="0"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pPr lvl="0" fontAlgn="base"/>
            <a:endParaRPr lang="zh-CN" altLang="en-US" strike="noStrike" noProof="1" dirty="0"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pPr lvl="0" fontAlgn="base"/>
            <a:fld id="{9A0DB2DC-4C9A-4742-B13C-FB6460FD3503}" type="slidenum">
              <a:rPr lang="zh-CN" altLang="en-US" strike="noStrike" noProof="1" dirty="0"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</a:fld>
            <a:endParaRPr lang="zh-CN" altLang="en-US" strike="noStrike" noProof="1" dirty="0"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2400"/>
            </a:lvl1pPr>
          </a:lstStyle>
          <a:p>
            <a:pPr fontAlgn="base"/>
            <a:r>
              <a:rPr lang="zh-CN" altLang="en-US" strike="noStrike" noProof="1" smtClean="0"/>
              <a:t>单击此处编辑母版标题样式</a:t>
            </a:r>
            <a:endParaRPr lang="zh-CN" altLang="en-US" strike="noStrike" noProof="1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3887391" y="987425"/>
            <a:ext cx="4629150" cy="4873625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 fontAlgn="base"/>
            <a:r>
              <a:rPr lang="zh-CN" altLang="en-US" strike="noStrike" noProof="1" smtClean="0"/>
              <a:t>单击此处编辑母版文本样式</a:t>
            </a:r>
            <a:endParaRPr lang="zh-CN" altLang="en-US" strike="noStrike" noProof="1" smtClean="0"/>
          </a:p>
          <a:p>
            <a:pPr lvl="1" fontAlgn="base"/>
            <a:r>
              <a:rPr lang="zh-CN" altLang="en-US" strike="noStrike" noProof="1" smtClean="0"/>
              <a:t>第二级</a:t>
            </a:r>
            <a:endParaRPr lang="zh-CN" altLang="en-US" strike="noStrike" noProof="1" smtClean="0"/>
          </a:p>
          <a:p>
            <a:pPr lvl="2" fontAlgn="base"/>
            <a:r>
              <a:rPr lang="zh-CN" altLang="en-US" strike="noStrike" noProof="1" smtClean="0"/>
              <a:t>第三级</a:t>
            </a:r>
            <a:endParaRPr lang="zh-CN" altLang="en-US" strike="noStrike" noProof="1" smtClean="0"/>
          </a:p>
          <a:p>
            <a:pPr lvl="3" fontAlgn="base"/>
            <a:r>
              <a:rPr lang="zh-CN" altLang="en-US" strike="noStrike" noProof="1" smtClean="0"/>
              <a:t>第四级</a:t>
            </a:r>
            <a:endParaRPr lang="zh-CN" altLang="en-US" strike="noStrike" noProof="1" smtClean="0"/>
          </a:p>
          <a:p>
            <a:pPr lvl="4" fontAlgn="base"/>
            <a:r>
              <a:rPr lang="zh-CN" altLang="en-US" strike="noStrike" noProof="1" smtClean="0"/>
              <a:t>第五级</a:t>
            </a:r>
            <a:endParaRPr lang="zh-CN" altLang="en-US" strike="noStrike" noProof="1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 fontAlgn="base"/>
            <a:r>
              <a:rPr lang="zh-CN" altLang="en-US" strike="noStrike" noProof="1" smtClean="0"/>
              <a:t>单击此处编辑母版文本样式</a:t>
            </a:r>
            <a:endParaRPr lang="zh-CN" altLang="en-US" strike="noStrike" noProof="1" smtClean="0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pPr lvl="0" fontAlgn="base"/>
            <a:endParaRPr lang="zh-CN" altLang="en-US" strike="noStrike" noProof="1" dirty="0"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pPr lvl="0" fontAlgn="base"/>
            <a:endParaRPr lang="zh-CN" altLang="en-US" strike="noStrike" noProof="1" dirty="0"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pPr lvl="0" fontAlgn="base"/>
            <a:fld id="{9A0DB2DC-4C9A-4742-B13C-FB6460FD3503}" type="slidenum">
              <a:rPr lang="zh-CN" altLang="en-US" strike="noStrike" noProof="1" dirty="0"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</a:fld>
            <a:endParaRPr lang="zh-CN" altLang="en-US" strike="noStrike" noProof="1" dirty="0"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</p:spTree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3124012" cy="1600200"/>
          </a:xfrm>
        </p:spPr>
        <p:txBody>
          <a:bodyPr anchor="b"/>
          <a:lstStyle>
            <a:lvl1pPr>
              <a:defRPr sz="2400"/>
            </a:lvl1pPr>
          </a:lstStyle>
          <a:p>
            <a:pPr fontAlgn="base"/>
            <a:r>
              <a:rPr lang="zh-CN" altLang="en-US" strike="noStrike" noProof="1" smtClean="0"/>
              <a:t>单击此处编辑母版标题样式</a:t>
            </a:r>
            <a:endParaRPr lang="zh-CN" altLang="en-US" strike="noStrike" noProof="1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3887391" y="457201"/>
            <a:ext cx="4629150" cy="540385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pPr fontAlgn="base"/>
            <a:endParaRPr lang="zh-CN" altLang="en-US" strike="noStrike" noProof="1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3124012" cy="3811588"/>
          </a:xfrm>
        </p:spPr>
        <p:txBody>
          <a:bodyPr/>
          <a:lstStyle>
            <a:lvl1pPr marL="0" indent="0">
              <a:buNone/>
              <a:defRPr sz="1500"/>
            </a:lvl1pPr>
            <a:lvl2pPr marL="342900" indent="0">
              <a:buNone/>
              <a:defRPr sz="1350"/>
            </a:lvl2pPr>
            <a:lvl3pPr marL="685800" indent="0">
              <a:buNone/>
              <a:defRPr sz="1200"/>
            </a:lvl3pPr>
            <a:lvl4pPr marL="1028700" indent="0">
              <a:buNone/>
              <a:defRPr sz="1050"/>
            </a:lvl4pPr>
            <a:lvl5pPr marL="1371600" indent="0">
              <a:buNone/>
              <a:defRPr sz="1050"/>
            </a:lvl5pPr>
            <a:lvl6pPr marL="1714500" indent="0">
              <a:buNone/>
              <a:defRPr sz="1050"/>
            </a:lvl6pPr>
            <a:lvl7pPr marL="2057400" indent="0">
              <a:buNone/>
              <a:defRPr sz="1050"/>
            </a:lvl7pPr>
            <a:lvl8pPr marL="2400300" indent="0">
              <a:buNone/>
              <a:defRPr sz="1050"/>
            </a:lvl8pPr>
            <a:lvl9pPr marL="2743200" indent="0">
              <a:buNone/>
              <a:defRPr sz="1050"/>
            </a:lvl9pPr>
          </a:lstStyle>
          <a:p>
            <a:pPr lvl="0" fontAlgn="base"/>
            <a:r>
              <a:rPr lang="zh-CN" altLang="en-US" strike="noStrike" noProof="1" smtClean="0"/>
              <a:t>单击此处编辑母版文本样式</a:t>
            </a:r>
            <a:endParaRPr lang="zh-CN" altLang="en-US" strike="noStrike" noProof="1" smtClean="0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pPr lvl="0" fontAlgn="base"/>
            <a:endParaRPr lang="zh-CN" altLang="en-US" strike="noStrike" noProof="1" dirty="0"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pPr lvl="0" fontAlgn="base"/>
            <a:endParaRPr lang="zh-CN" altLang="en-US" strike="noStrike" noProof="1" dirty="0"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pPr lvl="0" fontAlgn="base"/>
            <a:fld id="{9A0DB2DC-4C9A-4742-B13C-FB6460FD3503}" type="slidenum">
              <a:rPr lang="zh-CN" altLang="en-US" strike="noStrike" noProof="1" dirty="0"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</a:fld>
            <a:endParaRPr lang="zh-CN" altLang="en-US" strike="noStrike" noProof="1" dirty="0"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</p:spTree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fontAlgn="base"/>
            <a:r>
              <a:rPr lang="zh-CN" altLang="en-US" strike="noStrike" noProof="1" smtClean="0"/>
              <a:t>单击此处编辑母版标题样式</a:t>
            </a:r>
            <a:endParaRPr lang="zh-CN" altLang="en-US" strike="noStrike" noProof="1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fontAlgn="base"/>
            <a:r>
              <a:rPr lang="zh-CN" altLang="en-US" strike="noStrike" noProof="1" smtClean="0"/>
              <a:t>单击此处编辑母版文本样式</a:t>
            </a:r>
            <a:endParaRPr lang="zh-CN" altLang="en-US" strike="noStrike" noProof="1" smtClean="0"/>
          </a:p>
          <a:p>
            <a:pPr lvl="1" fontAlgn="base"/>
            <a:r>
              <a:rPr lang="zh-CN" altLang="en-US" strike="noStrike" noProof="1" smtClean="0"/>
              <a:t>第二级</a:t>
            </a:r>
            <a:endParaRPr lang="zh-CN" altLang="en-US" strike="noStrike" noProof="1" smtClean="0"/>
          </a:p>
          <a:p>
            <a:pPr lvl="2" fontAlgn="base"/>
            <a:r>
              <a:rPr lang="zh-CN" altLang="en-US" strike="noStrike" noProof="1" smtClean="0"/>
              <a:t>第三级</a:t>
            </a:r>
            <a:endParaRPr lang="zh-CN" altLang="en-US" strike="noStrike" noProof="1" smtClean="0"/>
          </a:p>
          <a:p>
            <a:pPr lvl="3" fontAlgn="base"/>
            <a:r>
              <a:rPr lang="zh-CN" altLang="en-US" strike="noStrike" noProof="1" smtClean="0"/>
              <a:t>第四级</a:t>
            </a:r>
            <a:endParaRPr lang="zh-CN" altLang="en-US" strike="noStrike" noProof="1" smtClean="0"/>
          </a:p>
          <a:p>
            <a:pPr lvl="4" fontAlgn="base"/>
            <a:r>
              <a:rPr lang="zh-CN" altLang="en-US" strike="noStrike" noProof="1" smtClean="0"/>
              <a:t>第五级</a:t>
            </a:r>
            <a:endParaRPr lang="zh-CN" altLang="en-US" strike="noStrike" noProof="1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pPr lvl="0" fontAlgn="base"/>
            <a:endParaRPr lang="zh-CN" altLang="en-US" strike="noStrike" noProof="1" dirty="0"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pPr lvl="0" fontAlgn="base"/>
            <a:endParaRPr lang="zh-CN" altLang="en-US" strike="noStrike" noProof="1" dirty="0"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pPr lvl="0" fontAlgn="base"/>
            <a:fld id="{9A0DB2DC-4C9A-4742-B13C-FB6460FD3503}" type="slidenum">
              <a:rPr lang="zh-CN" altLang="en-US" strike="noStrike" noProof="1" dirty="0"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</a:fld>
            <a:endParaRPr lang="zh-CN" altLang="en-US" strike="noStrike" noProof="1" dirty="0"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</p:spTree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pPr fontAlgn="base"/>
            <a:r>
              <a:rPr lang="zh-CN" altLang="en-US" strike="noStrike" noProof="1" smtClean="0"/>
              <a:t>单击此处编辑母版标题样式</a:t>
            </a:r>
            <a:endParaRPr lang="zh-CN" altLang="en-US" strike="noStrike" noProof="1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52930" cy="5851525"/>
          </a:xfrm>
        </p:spPr>
        <p:txBody>
          <a:bodyPr vert="eaVert"/>
          <a:lstStyle/>
          <a:p>
            <a:pPr lvl="0" fontAlgn="base"/>
            <a:r>
              <a:rPr lang="zh-CN" altLang="en-US" strike="noStrike" noProof="1" smtClean="0"/>
              <a:t>单击此处编辑母版文本样式</a:t>
            </a:r>
            <a:endParaRPr lang="zh-CN" altLang="en-US" strike="noStrike" noProof="1" smtClean="0"/>
          </a:p>
          <a:p>
            <a:pPr lvl="1" fontAlgn="base"/>
            <a:r>
              <a:rPr lang="zh-CN" altLang="en-US" strike="noStrike" noProof="1" smtClean="0"/>
              <a:t>第二级</a:t>
            </a:r>
            <a:endParaRPr lang="zh-CN" altLang="en-US" strike="noStrike" noProof="1" smtClean="0"/>
          </a:p>
          <a:p>
            <a:pPr lvl="2" fontAlgn="base"/>
            <a:r>
              <a:rPr lang="zh-CN" altLang="en-US" strike="noStrike" noProof="1" smtClean="0"/>
              <a:t>第三级</a:t>
            </a:r>
            <a:endParaRPr lang="zh-CN" altLang="en-US" strike="noStrike" noProof="1" smtClean="0"/>
          </a:p>
          <a:p>
            <a:pPr lvl="3" fontAlgn="base"/>
            <a:r>
              <a:rPr lang="zh-CN" altLang="en-US" strike="noStrike" noProof="1" smtClean="0"/>
              <a:t>第四级</a:t>
            </a:r>
            <a:endParaRPr lang="zh-CN" altLang="en-US" strike="noStrike" noProof="1" smtClean="0"/>
          </a:p>
          <a:p>
            <a:pPr lvl="4" fontAlgn="base"/>
            <a:r>
              <a:rPr lang="zh-CN" altLang="en-US" strike="noStrike" noProof="1" smtClean="0"/>
              <a:t>第五级</a:t>
            </a:r>
            <a:endParaRPr lang="zh-CN" altLang="en-US" strike="noStrike" noProof="1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pPr lvl="0" fontAlgn="base"/>
            <a:endParaRPr lang="zh-CN" altLang="en-US" strike="noStrike" noProof="1" dirty="0"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pPr lvl="0" fontAlgn="base"/>
            <a:endParaRPr lang="zh-CN" altLang="en-US" strike="noStrike" noProof="1" dirty="0"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pPr lvl="0" fontAlgn="base"/>
            <a:fld id="{9A0DB2DC-4C9A-4742-B13C-FB6460FD3503}" type="slidenum">
              <a:rPr lang="zh-CN" altLang="en-US" strike="noStrike" noProof="1" dirty="0"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</a:fld>
            <a:endParaRPr lang="zh-CN" altLang="en-US" strike="noStrike" noProof="1" dirty="0"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</p:spTree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内容占位符 1"/>
          <p:cNvSpPr>
            <a:spLocks noGrp="1"/>
          </p:cNvSpPr>
          <p:nvPr>
            <p:ph/>
          </p:nvPr>
        </p:nvSpPr>
        <p:spPr>
          <a:xfrm>
            <a:off x="457200" y="274638"/>
            <a:ext cx="8229600" cy="5851525"/>
          </a:xfrm>
        </p:spPr>
        <p:txBody>
          <a:bodyPr/>
          <a:lstStyle/>
          <a:p>
            <a:pPr lvl="0" fontAlgn="base"/>
            <a:r>
              <a:rPr lang="zh-CN" altLang="en-US" strike="noStrike" noProof="1" smtClean="0"/>
              <a:t>单击此处编辑母版文本样式</a:t>
            </a:r>
            <a:endParaRPr lang="zh-CN" altLang="en-US" strike="noStrike" noProof="1" smtClean="0"/>
          </a:p>
          <a:p>
            <a:pPr lvl="1" fontAlgn="base"/>
            <a:r>
              <a:rPr lang="zh-CN" altLang="en-US" strike="noStrike" noProof="1" smtClean="0"/>
              <a:t>第二级</a:t>
            </a:r>
            <a:endParaRPr lang="zh-CN" altLang="en-US" strike="noStrike" noProof="1" smtClean="0"/>
          </a:p>
          <a:p>
            <a:pPr lvl="2" fontAlgn="base"/>
            <a:r>
              <a:rPr lang="zh-CN" altLang="en-US" strike="noStrike" noProof="1" smtClean="0"/>
              <a:t>第三级</a:t>
            </a:r>
            <a:endParaRPr lang="zh-CN" altLang="en-US" strike="noStrike" noProof="1" smtClean="0"/>
          </a:p>
          <a:p>
            <a:pPr lvl="3" fontAlgn="base"/>
            <a:r>
              <a:rPr lang="zh-CN" altLang="en-US" strike="noStrike" noProof="1" smtClean="0"/>
              <a:t>第四级</a:t>
            </a:r>
            <a:endParaRPr lang="zh-CN" altLang="en-US" strike="noStrike" noProof="1" smtClean="0"/>
          </a:p>
          <a:p>
            <a:pPr lvl="4" fontAlgn="base"/>
            <a:r>
              <a:rPr lang="zh-CN" altLang="en-US" strike="noStrike" noProof="1" smtClean="0"/>
              <a:t>第五级</a:t>
            </a:r>
            <a:endParaRPr lang="zh-CN" altLang="en-US" strike="noStrike" noProof="1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pPr lvl="0" fontAlgn="base"/>
            <a:endParaRPr lang="zh-CN" altLang="en-US" strike="noStrike" noProof="1" dirty="0"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pPr lvl="0" fontAlgn="base"/>
            <a:endParaRPr lang="zh-CN" altLang="en-US" strike="noStrike" noProof="1" dirty="0"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pPr lvl="0" fontAlgn="base"/>
            <a:fld id="{9A0DB2DC-4C9A-4742-B13C-FB6460FD3503}" type="slidenum">
              <a:rPr lang="zh-CN" altLang="en-US" strike="noStrike" noProof="1" dirty="0"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</a:fld>
            <a:endParaRPr lang="zh-CN" altLang="en-US" strike="noStrike" noProof="1" dirty="0"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</p:spTree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 preserve="1">
  <p:cSld name="标题，文本与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fontAlgn="base"/>
            <a:r>
              <a:rPr lang="zh-CN" altLang="en-US" strike="noStrike" noProof="1" smtClean="0"/>
              <a:t>单击此处编辑母版标题样式</a:t>
            </a:r>
            <a:endParaRPr lang="zh-CN" altLang="en-US" strike="noStrike" noProof="1"/>
          </a:p>
        </p:txBody>
      </p:sp>
      <p:sp>
        <p:nvSpPr>
          <p:cNvPr id="3" name="文本占位符 2"/>
          <p:cNvSpPr>
            <a:spLocks noGrp="1"/>
          </p:cNvSpPr>
          <p:nvPr>
            <p:ph type="body"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 fontAlgn="base"/>
            <a:r>
              <a:rPr lang="zh-CN" altLang="en-US" strike="noStrike" noProof="1" smtClean="0"/>
              <a:t>单击此处编辑母版文本样式</a:t>
            </a:r>
            <a:endParaRPr lang="zh-CN" altLang="en-US" strike="noStrike" noProof="1" smtClean="0"/>
          </a:p>
          <a:p>
            <a:pPr lvl="1" fontAlgn="base"/>
            <a:r>
              <a:rPr lang="zh-CN" altLang="en-US" strike="noStrike" noProof="1" smtClean="0"/>
              <a:t>第二级</a:t>
            </a:r>
            <a:endParaRPr lang="zh-CN" altLang="en-US" strike="noStrike" noProof="1" smtClean="0"/>
          </a:p>
          <a:p>
            <a:pPr lvl="2" fontAlgn="base"/>
            <a:r>
              <a:rPr lang="zh-CN" altLang="en-US" strike="noStrike" noProof="1" smtClean="0"/>
              <a:t>第三级</a:t>
            </a:r>
            <a:endParaRPr lang="zh-CN" altLang="en-US" strike="noStrike" noProof="1" smtClean="0"/>
          </a:p>
          <a:p>
            <a:pPr lvl="3" fontAlgn="base"/>
            <a:r>
              <a:rPr lang="zh-CN" altLang="en-US" strike="noStrike" noProof="1" smtClean="0"/>
              <a:t>第四级</a:t>
            </a:r>
            <a:endParaRPr lang="zh-CN" altLang="en-US" strike="noStrike" noProof="1" smtClean="0"/>
          </a:p>
          <a:p>
            <a:pPr lvl="4" fontAlgn="base"/>
            <a:r>
              <a:rPr lang="zh-CN" altLang="en-US" strike="noStrike" noProof="1" smtClean="0"/>
              <a:t>第五级</a:t>
            </a:r>
            <a:endParaRPr lang="zh-CN" altLang="en-US" strike="noStrike" noProof="1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 fontAlgn="base"/>
            <a:r>
              <a:rPr lang="zh-CN" altLang="en-US" strike="noStrike" noProof="1" smtClean="0"/>
              <a:t>单击此处编辑母版文本样式</a:t>
            </a:r>
            <a:endParaRPr lang="zh-CN" altLang="en-US" strike="noStrike" noProof="1" smtClean="0"/>
          </a:p>
          <a:p>
            <a:pPr lvl="1" fontAlgn="base"/>
            <a:r>
              <a:rPr lang="zh-CN" altLang="en-US" strike="noStrike" noProof="1" smtClean="0"/>
              <a:t>第二级</a:t>
            </a:r>
            <a:endParaRPr lang="zh-CN" altLang="en-US" strike="noStrike" noProof="1" smtClean="0"/>
          </a:p>
          <a:p>
            <a:pPr lvl="2" fontAlgn="base"/>
            <a:r>
              <a:rPr lang="zh-CN" altLang="en-US" strike="noStrike" noProof="1" smtClean="0"/>
              <a:t>第三级</a:t>
            </a:r>
            <a:endParaRPr lang="zh-CN" altLang="en-US" strike="noStrike" noProof="1" smtClean="0"/>
          </a:p>
          <a:p>
            <a:pPr lvl="3" fontAlgn="base"/>
            <a:r>
              <a:rPr lang="zh-CN" altLang="en-US" strike="noStrike" noProof="1" smtClean="0"/>
              <a:t>第四级</a:t>
            </a:r>
            <a:endParaRPr lang="zh-CN" altLang="en-US" strike="noStrike" noProof="1" smtClean="0"/>
          </a:p>
          <a:p>
            <a:pPr lvl="4" fontAlgn="base"/>
            <a:r>
              <a:rPr lang="zh-CN" altLang="en-US" strike="noStrike" noProof="1" smtClean="0"/>
              <a:t>第五级</a:t>
            </a:r>
            <a:endParaRPr lang="zh-CN" altLang="en-US" strike="noStrike" noProof="1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pPr lvl="0" fontAlgn="base"/>
            <a:endParaRPr lang="zh-CN" altLang="en-US" strike="noStrike" noProof="1" dirty="0"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pPr lvl="0" fontAlgn="base"/>
            <a:endParaRPr lang="zh-CN" altLang="en-US" strike="noStrike" noProof="1" dirty="0"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pPr lvl="0" fontAlgn="base"/>
            <a:fld id="{9A0DB2DC-4C9A-4742-B13C-FB6460FD3503}" type="slidenum">
              <a:rPr lang="zh-CN" altLang="en-US" strike="noStrike" noProof="1" dirty="0"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</a:fld>
            <a:endParaRPr lang="zh-CN" altLang="en-US" strike="noStrike" noProof="1" dirty="0"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</p:spTree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xAndTwoObj" preserve="1">
  <p:cSld name="标题，文本与两项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fontAlgn="base"/>
            <a:r>
              <a:rPr lang="zh-CN" altLang="en-US" strike="noStrike" noProof="1" smtClean="0"/>
              <a:t>单击此处编辑母版标题样式</a:t>
            </a:r>
            <a:endParaRPr lang="zh-CN" altLang="en-US" strike="noStrike" noProof="1"/>
          </a:p>
        </p:txBody>
      </p:sp>
      <p:sp>
        <p:nvSpPr>
          <p:cNvPr id="3" name="文本占位符 2"/>
          <p:cNvSpPr>
            <a:spLocks noGrp="1"/>
          </p:cNvSpPr>
          <p:nvPr>
            <p:ph type="body"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 fontAlgn="base"/>
            <a:r>
              <a:rPr lang="zh-CN" altLang="en-US" strike="noStrike" noProof="1" smtClean="0"/>
              <a:t>单击此处编辑母版文本样式</a:t>
            </a:r>
            <a:endParaRPr lang="zh-CN" altLang="en-US" strike="noStrike" noProof="1" smtClean="0"/>
          </a:p>
          <a:p>
            <a:pPr lvl="1" fontAlgn="base"/>
            <a:r>
              <a:rPr lang="zh-CN" altLang="en-US" strike="noStrike" noProof="1" smtClean="0"/>
              <a:t>第二级</a:t>
            </a:r>
            <a:endParaRPr lang="zh-CN" altLang="en-US" strike="noStrike" noProof="1" smtClean="0"/>
          </a:p>
          <a:p>
            <a:pPr lvl="2" fontAlgn="base"/>
            <a:r>
              <a:rPr lang="zh-CN" altLang="en-US" strike="noStrike" noProof="1" smtClean="0"/>
              <a:t>第三级</a:t>
            </a:r>
            <a:endParaRPr lang="zh-CN" altLang="en-US" strike="noStrike" noProof="1" smtClean="0"/>
          </a:p>
          <a:p>
            <a:pPr lvl="3" fontAlgn="base"/>
            <a:r>
              <a:rPr lang="zh-CN" altLang="en-US" strike="noStrike" noProof="1" smtClean="0"/>
              <a:t>第四级</a:t>
            </a:r>
            <a:endParaRPr lang="zh-CN" altLang="en-US" strike="noStrike" noProof="1" smtClean="0"/>
          </a:p>
          <a:p>
            <a:pPr lvl="4" fontAlgn="base"/>
            <a:r>
              <a:rPr lang="zh-CN" altLang="en-US" strike="noStrike" noProof="1" smtClean="0"/>
              <a:t>第五级</a:t>
            </a:r>
            <a:endParaRPr lang="zh-CN" altLang="en-US" strike="noStrike" noProof="1"/>
          </a:p>
        </p:txBody>
      </p:sp>
      <p:sp>
        <p:nvSpPr>
          <p:cNvPr id="4" name="内容占位符 3"/>
          <p:cNvSpPr>
            <a:spLocks noGrp="1"/>
          </p:cNvSpPr>
          <p:nvPr>
            <p:ph sz="quarter" idx="2"/>
          </p:nvPr>
        </p:nvSpPr>
        <p:spPr>
          <a:xfrm>
            <a:off x="4629150" y="1825625"/>
            <a:ext cx="3886200" cy="2098675"/>
          </a:xfrm>
        </p:spPr>
        <p:txBody>
          <a:bodyPr/>
          <a:lstStyle/>
          <a:p>
            <a:pPr lvl="0" fontAlgn="base"/>
            <a:r>
              <a:rPr lang="zh-CN" altLang="en-US" strike="noStrike" noProof="1" smtClean="0"/>
              <a:t>单击此处编辑母版文本样式</a:t>
            </a:r>
            <a:endParaRPr lang="zh-CN" altLang="en-US" strike="noStrike" noProof="1" smtClean="0"/>
          </a:p>
          <a:p>
            <a:pPr lvl="1" fontAlgn="base"/>
            <a:r>
              <a:rPr lang="zh-CN" altLang="en-US" strike="noStrike" noProof="1" smtClean="0"/>
              <a:t>第二级</a:t>
            </a:r>
            <a:endParaRPr lang="zh-CN" altLang="en-US" strike="noStrike" noProof="1" smtClean="0"/>
          </a:p>
          <a:p>
            <a:pPr lvl="2" fontAlgn="base"/>
            <a:r>
              <a:rPr lang="zh-CN" altLang="en-US" strike="noStrike" noProof="1" smtClean="0"/>
              <a:t>第三级</a:t>
            </a:r>
            <a:endParaRPr lang="zh-CN" altLang="en-US" strike="noStrike" noProof="1" smtClean="0"/>
          </a:p>
          <a:p>
            <a:pPr lvl="3" fontAlgn="base"/>
            <a:r>
              <a:rPr lang="zh-CN" altLang="en-US" strike="noStrike" noProof="1" smtClean="0"/>
              <a:t>第四级</a:t>
            </a:r>
            <a:endParaRPr lang="zh-CN" altLang="en-US" strike="noStrike" noProof="1" smtClean="0"/>
          </a:p>
          <a:p>
            <a:pPr lvl="4" fontAlgn="base"/>
            <a:r>
              <a:rPr lang="zh-CN" altLang="en-US" strike="noStrike" noProof="1" smtClean="0"/>
              <a:t>第五级</a:t>
            </a:r>
            <a:endParaRPr lang="zh-CN" altLang="en-US" strike="noStrike" noProof="1"/>
          </a:p>
        </p:txBody>
      </p:sp>
      <p:sp>
        <p:nvSpPr>
          <p:cNvPr id="5" name="内容占位符 4"/>
          <p:cNvSpPr>
            <a:spLocks noGrp="1"/>
          </p:cNvSpPr>
          <p:nvPr>
            <p:ph sz="quarter" idx="3"/>
          </p:nvPr>
        </p:nvSpPr>
        <p:spPr>
          <a:xfrm>
            <a:off x="4629150" y="4076700"/>
            <a:ext cx="3886200" cy="2100263"/>
          </a:xfrm>
        </p:spPr>
        <p:txBody>
          <a:bodyPr/>
          <a:lstStyle/>
          <a:p>
            <a:pPr lvl="0" fontAlgn="base"/>
            <a:r>
              <a:rPr lang="zh-CN" altLang="en-US" strike="noStrike" noProof="1" smtClean="0"/>
              <a:t>单击此处编辑母版文本样式</a:t>
            </a:r>
            <a:endParaRPr lang="zh-CN" altLang="en-US" strike="noStrike" noProof="1" smtClean="0"/>
          </a:p>
          <a:p>
            <a:pPr lvl="1" fontAlgn="base"/>
            <a:r>
              <a:rPr lang="zh-CN" altLang="en-US" strike="noStrike" noProof="1" smtClean="0"/>
              <a:t>第二级</a:t>
            </a:r>
            <a:endParaRPr lang="zh-CN" altLang="en-US" strike="noStrike" noProof="1" smtClean="0"/>
          </a:p>
          <a:p>
            <a:pPr lvl="2" fontAlgn="base"/>
            <a:r>
              <a:rPr lang="zh-CN" altLang="en-US" strike="noStrike" noProof="1" smtClean="0"/>
              <a:t>第三级</a:t>
            </a:r>
            <a:endParaRPr lang="zh-CN" altLang="en-US" strike="noStrike" noProof="1" smtClean="0"/>
          </a:p>
          <a:p>
            <a:pPr lvl="3" fontAlgn="base"/>
            <a:r>
              <a:rPr lang="zh-CN" altLang="en-US" strike="noStrike" noProof="1" smtClean="0"/>
              <a:t>第四级</a:t>
            </a:r>
            <a:endParaRPr lang="zh-CN" altLang="en-US" strike="noStrike" noProof="1" smtClean="0"/>
          </a:p>
          <a:p>
            <a:pPr lvl="4" fontAlgn="base"/>
            <a:r>
              <a:rPr lang="zh-CN" altLang="en-US" strike="noStrike" noProof="1" smtClean="0"/>
              <a:t>第五级</a:t>
            </a:r>
            <a:endParaRPr lang="zh-CN" altLang="en-US" strike="noStrike" noProof="1"/>
          </a:p>
        </p:txBody>
      </p:sp>
      <p:sp>
        <p:nvSpPr>
          <p:cNvPr id="6" name="日期占位符 5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pPr lvl="0" fontAlgn="base"/>
            <a:endParaRPr lang="zh-CN" altLang="en-US" strike="noStrike" noProof="1" dirty="0"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  <p:sp>
        <p:nvSpPr>
          <p:cNvPr id="7" name="页脚占位符 6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pPr lvl="0" fontAlgn="base"/>
            <a:endParaRPr lang="zh-CN" altLang="en-US" strike="noStrike" noProof="1" dirty="0"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  <p:sp>
        <p:nvSpPr>
          <p:cNvPr id="8" name="灯片编号占位符 7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pPr lvl="0" fontAlgn="base"/>
            <a:fld id="{9A0DB2DC-4C9A-4742-B13C-FB6460FD3503}" type="slidenum">
              <a:rPr lang="zh-CN" altLang="en-US" strike="noStrike" noProof="1" dirty="0"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</a:fld>
            <a:endParaRPr lang="zh-CN" altLang="en-US" strike="noStrike" noProof="1" dirty="0"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9.xml"/><Relationship Id="rId8" Type="http://schemas.openxmlformats.org/officeDocument/2006/relationships/slideLayout" Target="../slideLayouts/slideLayout8.xml"/><Relationship Id="rId7" Type="http://schemas.openxmlformats.org/officeDocument/2006/relationships/slideLayout" Target="../slideLayouts/slideLayout7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5" Type="http://schemas.openxmlformats.org/officeDocument/2006/relationships/theme" Target="../theme/theme1.xml"/><Relationship Id="rId14" Type="http://schemas.openxmlformats.org/officeDocument/2006/relationships/slideLayout" Target="../slideLayouts/slideLayout14.xml"/><Relationship Id="rId13" Type="http://schemas.openxmlformats.org/officeDocument/2006/relationships/slideLayout" Target="../slideLayouts/slideLayout13.xml"/><Relationship Id="rId12" Type="http://schemas.openxmlformats.org/officeDocument/2006/relationships/slideLayout" Target="../slideLayouts/slideLayout12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" Type="http://schemas.openxmlformats.org/officeDocument/2006/relationships/slideLayout" Target="../slideLayouts/slideLayout1.xml"/></Relationships>
</file>

<file path=ppt/slideMasters/_rels/slideMaster2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23.xml"/><Relationship Id="rId8" Type="http://schemas.openxmlformats.org/officeDocument/2006/relationships/slideLayout" Target="../slideLayouts/slideLayout22.xml"/><Relationship Id="rId7" Type="http://schemas.openxmlformats.org/officeDocument/2006/relationships/slideLayout" Target="../slideLayouts/slideLayout21.xml"/><Relationship Id="rId6" Type="http://schemas.openxmlformats.org/officeDocument/2006/relationships/slideLayout" Target="../slideLayouts/slideLayout20.xml"/><Relationship Id="rId5" Type="http://schemas.openxmlformats.org/officeDocument/2006/relationships/slideLayout" Target="../slideLayouts/slideLayout19.xml"/><Relationship Id="rId4" Type="http://schemas.openxmlformats.org/officeDocument/2006/relationships/slideLayout" Target="../slideLayouts/slideLayout18.xml"/><Relationship Id="rId3" Type="http://schemas.openxmlformats.org/officeDocument/2006/relationships/slideLayout" Target="../slideLayouts/slideLayout17.xml"/><Relationship Id="rId2" Type="http://schemas.openxmlformats.org/officeDocument/2006/relationships/slideLayout" Target="../slideLayouts/slideLayout16.xml"/><Relationship Id="rId15" Type="http://schemas.openxmlformats.org/officeDocument/2006/relationships/theme" Target="../theme/theme2.xml"/><Relationship Id="rId14" Type="http://schemas.openxmlformats.org/officeDocument/2006/relationships/slideLayout" Target="../slideLayouts/slideLayout28.xml"/><Relationship Id="rId13" Type="http://schemas.openxmlformats.org/officeDocument/2006/relationships/slideLayout" Target="../slideLayouts/slideLayout27.xml"/><Relationship Id="rId12" Type="http://schemas.openxmlformats.org/officeDocument/2006/relationships/slideLayout" Target="../slideLayouts/slideLayout26.xml"/><Relationship Id="rId11" Type="http://schemas.openxmlformats.org/officeDocument/2006/relationships/slideLayout" Target="../slideLayouts/slideLayout25.xml"/><Relationship Id="rId10" Type="http://schemas.openxmlformats.org/officeDocument/2006/relationships/slideLayout" Target="../slideLayouts/slideLayout24.xml"/><Relationship Id="rId1" Type="http://schemas.openxmlformats.org/officeDocument/2006/relationships/slideLayout" Target="../slideLayouts/slideLayout15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1026" name="标题 1025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</a:ln>
        </p:spPr>
        <p:txBody>
          <a:bodyPr anchor="ctr" anchorCtr="0"/>
          <a:p>
            <a:pPr lvl="0"/>
            <a:r>
              <a:rPr lang="zh-CN" altLang="en-US" dirty="0"/>
              <a:t>单击此处编辑母版标题样式</a:t>
            </a:r>
            <a:endParaRPr lang="zh-CN" altLang="en-US" dirty="0"/>
          </a:p>
        </p:txBody>
      </p:sp>
      <p:sp>
        <p:nvSpPr>
          <p:cNvPr id="1027" name="文本占位符 1026"/>
          <p:cNvSpPr>
            <a:spLocks noGrp="1"/>
          </p:cNvSpPr>
          <p:nvPr>
            <p:ph type="body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</a:ln>
        </p:spPr>
        <p:txBody>
          <a:bodyPr anchor="t" anchorCtr="0"/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  <p:sp>
        <p:nvSpPr>
          <p:cNvPr id="1028" name="日期占位符 1027"/>
          <p:cNvSpPr>
            <a:spLocks noGrp="1"/>
          </p:cNvSpPr>
          <p:nvPr>
            <p:ph type="dt" sz="half" idx="2"/>
          </p:nvPr>
        </p:nvSpPr>
        <p:spPr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</a:ln>
        </p:spPr>
        <p:txBody>
          <a:bodyPr/>
          <a:lstStyle>
            <a:lvl1pPr>
              <a:defRPr sz="1400" b="0"/>
            </a:lvl1pPr>
          </a:lstStyle>
          <a:p>
            <a:pPr lvl="0" fontAlgn="base"/>
            <a:endParaRPr lang="zh-CN" altLang="en-US" strike="noStrike" noProof="1" dirty="0"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  <p:sp>
        <p:nvSpPr>
          <p:cNvPr id="1029" name="页脚占位符 1028"/>
          <p:cNvSpPr>
            <a:spLocks noGrp="1"/>
          </p:cNvSpPr>
          <p:nvPr>
            <p:ph type="ftr" sz="quarter" idx="3"/>
          </p:nvPr>
        </p:nvSpPr>
        <p:spPr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</a:ln>
        </p:spPr>
        <p:txBody>
          <a:bodyPr/>
          <a:lstStyle>
            <a:lvl1pPr algn="ctr">
              <a:defRPr sz="1400" b="0"/>
            </a:lvl1pPr>
          </a:lstStyle>
          <a:p>
            <a:pPr lvl="0" fontAlgn="base"/>
            <a:endParaRPr lang="zh-CN" altLang="en-US" strike="noStrike" noProof="1" dirty="0"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  <p:sp>
        <p:nvSpPr>
          <p:cNvPr id="1030" name="灯片编号占位符 1029"/>
          <p:cNvSpPr>
            <a:spLocks noGrp="1"/>
          </p:cNvSpPr>
          <p:nvPr>
            <p:ph type="sldNum" sz="quarter" idx="4"/>
          </p:nvPr>
        </p:nvSpPr>
        <p:spPr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</a:ln>
        </p:spPr>
        <p:txBody>
          <a:bodyPr/>
          <a:lstStyle>
            <a:lvl1pPr algn="r">
              <a:defRPr sz="1400" b="0"/>
            </a:lvl1pPr>
          </a:lstStyle>
          <a:p>
            <a:pPr lvl="0" fontAlgn="base"/>
            <a:fld id="{9A0DB2DC-4C9A-4742-B13C-FB6460FD3503}" type="slidenum">
              <a:rPr lang="zh-CN" altLang="en-US" strike="noStrike" noProof="1" dirty="0"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</a:fld>
            <a:endParaRPr lang="zh-CN" altLang="en-US" strike="noStrike" noProof="1" dirty="0"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  <p:sldLayoutId id="2147483661" r:id="rId13"/>
    <p:sldLayoutId id="2147483662" r:id="rId14"/>
  </p:sldLayoutIdLst>
  <p:hf sldNum="0" hdr="0" ftr="0" dt="0"/>
  <p:txStyles>
    <p:titleStyle>
      <a:lvl1pPr marL="0" lvl="0" indent="0" algn="ctr" defTabSz="914400" rtl="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None/>
        <a:defRPr sz="4400" b="0" i="0" u="none" kern="1200" baseline="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342900" lvl="0" indent="-342900" algn="l" defTabSz="914400" rtl="0" eaLnBrk="1" fontAlgn="base" latinLnBrk="0" hangingPunct="1">
        <a:lnSpc>
          <a:spcPct val="100000"/>
        </a:lnSpc>
        <a:spcBef>
          <a:spcPct val="20000"/>
        </a:spcBef>
        <a:spcAft>
          <a:spcPct val="0"/>
        </a:spcAft>
        <a:buChar char="•"/>
        <a:defRPr sz="32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1pPr>
      <a:lvl2pPr marL="742950" lvl="1" indent="-285750" algn="l" defTabSz="914400" rtl="0" eaLnBrk="1" fontAlgn="base" latinLnBrk="0" hangingPunct="1">
        <a:lnSpc>
          <a:spcPct val="100000"/>
        </a:lnSpc>
        <a:spcBef>
          <a:spcPct val="20000"/>
        </a:spcBef>
        <a:spcAft>
          <a:spcPct val="0"/>
        </a:spcAft>
        <a:buChar char="–"/>
        <a:defRPr sz="28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2pPr>
      <a:lvl3pPr marL="1143000" lvl="2" indent="-228600" algn="l" defTabSz="914400" rtl="0" eaLnBrk="1" fontAlgn="base" latinLnBrk="0" hangingPunct="1">
        <a:lnSpc>
          <a:spcPct val="100000"/>
        </a:lnSpc>
        <a:spcBef>
          <a:spcPct val="20000"/>
        </a:spcBef>
        <a:spcAft>
          <a:spcPct val="0"/>
        </a:spcAft>
        <a:buChar char="•"/>
        <a:defRPr sz="24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3pPr>
      <a:lvl4pPr marL="1600200" lvl="3" indent="-228600" algn="l" defTabSz="914400" rtl="0" eaLnBrk="1" fontAlgn="base" latinLnBrk="0" hangingPunct="1">
        <a:lnSpc>
          <a:spcPct val="100000"/>
        </a:lnSpc>
        <a:spcBef>
          <a:spcPct val="20000"/>
        </a:spcBef>
        <a:spcAft>
          <a:spcPct val="0"/>
        </a:spcAft>
        <a:buChar char="–"/>
        <a:defRPr sz="20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4pPr>
      <a:lvl5pPr marL="2057400" lvl="4" indent="-228600" algn="l" defTabSz="914400" rtl="0" eaLnBrk="1" fontAlgn="base" latinLnBrk="0" hangingPunct="1">
        <a:lnSpc>
          <a:spcPct val="100000"/>
        </a:lnSpc>
        <a:spcBef>
          <a:spcPct val="20000"/>
        </a:spcBef>
        <a:spcAft>
          <a:spcPct val="0"/>
        </a:spcAft>
        <a:buChar char="»"/>
        <a:defRPr sz="20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5pPr>
      <a:lvl6pPr marL="2514600" lvl="5" indent="-228600" algn="l" defTabSz="914400" rtl="0" eaLnBrk="1" fontAlgn="base" latinLnBrk="0" hangingPunct="1">
        <a:lnSpc>
          <a:spcPct val="100000"/>
        </a:lnSpc>
        <a:spcBef>
          <a:spcPct val="20000"/>
        </a:spcBef>
        <a:spcAft>
          <a:spcPct val="0"/>
        </a:spcAft>
        <a:buChar char="»"/>
        <a:defRPr sz="20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2971800" lvl="6" indent="-228600" algn="l" defTabSz="914400" rtl="0" eaLnBrk="1" fontAlgn="base" latinLnBrk="0" hangingPunct="1">
        <a:lnSpc>
          <a:spcPct val="100000"/>
        </a:lnSpc>
        <a:spcBef>
          <a:spcPct val="20000"/>
        </a:spcBef>
        <a:spcAft>
          <a:spcPct val="0"/>
        </a:spcAft>
        <a:buChar char="»"/>
        <a:defRPr sz="20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3429000" lvl="7" indent="-228600" algn="l" defTabSz="914400" rtl="0" eaLnBrk="1" fontAlgn="base" latinLnBrk="0" hangingPunct="1">
        <a:lnSpc>
          <a:spcPct val="100000"/>
        </a:lnSpc>
        <a:spcBef>
          <a:spcPct val="20000"/>
        </a:spcBef>
        <a:spcAft>
          <a:spcPct val="0"/>
        </a:spcAft>
        <a:buChar char="»"/>
        <a:defRPr sz="20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8pPr>
      <a:lvl9pPr marL="3886200" lvl="8" indent="-228600" algn="l" defTabSz="914400" rtl="0" eaLnBrk="1" fontAlgn="base" latinLnBrk="0" hangingPunct="1">
        <a:lnSpc>
          <a:spcPct val="100000"/>
        </a:lnSpc>
        <a:spcBef>
          <a:spcPct val="20000"/>
        </a:spcBef>
        <a:spcAft>
          <a:spcPct val="0"/>
        </a:spcAft>
        <a:buChar char="»"/>
        <a:defRPr sz="20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lvl="0" indent="0" algn="l" defTabSz="914400" rtl="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None/>
        <a:defRPr sz="18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1pPr>
      <a:lvl2pPr marL="457200" lvl="1" indent="0" algn="l" defTabSz="914400" rtl="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None/>
        <a:defRPr sz="2000" b="1" i="0" u="none" kern="1200" baseline="0">
          <a:solidFill>
            <a:schemeClr val="tx1"/>
          </a:solidFill>
          <a:latin typeface="楷体_GB2312" panose="02010609030101010101" pitchFamily="49" charset="-122"/>
          <a:ea typeface="楷体_GB2312" panose="02010609030101010101" pitchFamily="49" charset="-122"/>
          <a:cs typeface="+mn-cs"/>
        </a:defRPr>
      </a:lvl2pPr>
      <a:lvl3pPr marL="914400" lvl="2" indent="0" algn="l" defTabSz="914400" rtl="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None/>
        <a:defRPr sz="2000" b="1" i="0" u="none" kern="1200" baseline="0">
          <a:solidFill>
            <a:schemeClr val="tx1"/>
          </a:solidFill>
          <a:latin typeface="楷体_GB2312" panose="02010609030101010101" pitchFamily="49" charset="-122"/>
          <a:ea typeface="楷体_GB2312" panose="02010609030101010101" pitchFamily="49" charset="-122"/>
          <a:cs typeface="+mn-cs"/>
        </a:defRPr>
      </a:lvl3pPr>
      <a:lvl4pPr marL="1371600" lvl="3" indent="0" algn="l" defTabSz="914400" rtl="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None/>
        <a:defRPr sz="2000" b="1" i="0" u="none" kern="1200" baseline="0">
          <a:solidFill>
            <a:schemeClr val="tx1"/>
          </a:solidFill>
          <a:latin typeface="楷体_GB2312" panose="02010609030101010101" pitchFamily="49" charset="-122"/>
          <a:ea typeface="楷体_GB2312" panose="02010609030101010101" pitchFamily="49" charset="-122"/>
          <a:cs typeface="+mn-cs"/>
        </a:defRPr>
      </a:lvl4pPr>
      <a:lvl5pPr marL="1828800" lvl="4" indent="0" algn="l" defTabSz="914400" rtl="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None/>
        <a:defRPr sz="2000" b="1" i="0" u="none" kern="1200" baseline="0">
          <a:solidFill>
            <a:schemeClr val="tx1"/>
          </a:solidFill>
          <a:latin typeface="楷体_GB2312" panose="02010609030101010101" pitchFamily="49" charset="-122"/>
          <a:ea typeface="楷体_GB2312" panose="02010609030101010101" pitchFamily="49" charset="-122"/>
          <a:cs typeface="+mn-cs"/>
        </a:defRPr>
      </a:lvl5pPr>
      <a:lvl6pPr marL="2286000" lvl="5" indent="0" algn="l" defTabSz="914400" rtl="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None/>
        <a:defRPr sz="2000" b="1" i="0" u="none" kern="1200" baseline="0">
          <a:solidFill>
            <a:schemeClr val="tx1"/>
          </a:solidFill>
          <a:latin typeface="楷体_GB2312" panose="02010609030101010101" pitchFamily="49" charset="-122"/>
          <a:ea typeface="楷体_GB2312" panose="02010609030101010101" pitchFamily="49" charset="-122"/>
          <a:cs typeface="+mn-cs"/>
        </a:defRPr>
      </a:lvl6pPr>
      <a:lvl7pPr marL="2743200" lvl="6" indent="0" algn="l" defTabSz="914400" rtl="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None/>
        <a:defRPr sz="2000" b="1" i="0" u="none" kern="1200" baseline="0">
          <a:solidFill>
            <a:schemeClr val="tx1"/>
          </a:solidFill>
          <a:latin typeface="楷体_GB2312" panose="02010609030101010101" pitchFamily="49" charset="-122"/>
          <a:ea typeface="楷体_GB2312" panose="02010609030101010101" pitchFamily="49" charset="-122"/>
          <a:cs typeface="+mn-cs"/>
        </a:defRPr>
      </a:lvl7pPr>
      <a:lvl8pPr marL="3200400" lvl="7" indent="0" algn="l" defTabSz="914400" rtl="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None/>
        <a:defRPr sz="2000" b="1" i="0" u="none" kern="1200" baseline="0">
          <a:solidFill>
            <a:schemeClr val="tx1"/>
          </a:solidFill>
          <a:latin typeface="楷体_GB2312" panose="02010609030101010101" pitchFamily="49" charset="-122"/>
          <a:ea typeface="楷体_GB2312" panose="02010609030101010101" pitchFamily="49" charset="-122"/>
          <a:cs typeface="+mn-cs"/>
        </a:defRPr>
      </a:lvl8pPr>
      <a:lvl9pPr marL="3657600" lvl="8" indent="0" algn="l" defTabSz="914400" rtl="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None/>
        <a:defRPr sz="2000" b="1" i="0" u="none" kern="1200" baseline="0">
          <a:solidFill>
            <a:schemeClr val="tx1"/>
          </a:solidFill>
          <a:latin typeface="楷体_GB2312" panose="02010609030101010101" pitchFamily="49" charset="-122"/>
          <a:ea typeface="楷体_GB2312" panose="02010609030101010101" pitchFamily="49" charset="-122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050" name="标题 1025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</a:ln>
        </p:spPr>
        <p:txBody>
          <a:bodyPr anchor="ctr" anchorCtr="0"/>
          <a:p>
            <a:pPr lvl="0"/>
            <a:r>
              <a:rPr lang="zh-CN" altLang="en-US" dirty="0"/>
              <a:t>单击此处编辑母版标题样式</a:t>
            </a:r>
            <a:endParaRPr lang="zh-CN" altLang="en-US" dirty="0"/>
          </a:p>
        </p:txBody>
      </p:sp>
      <p:sp>
        <p:nvSpPr>
          <p:cNvPr id="2051" name="文本占位符 1026"/>
          <p:cNvSpPr>
            <a:spLocks noGrp="1"/>
          </p:cNvSpPr>
          <p:nvPr>
            <p:ph type="body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</a:ln>
        </p:spPr>
        <p:txBody>
          <a:bodyPr anchor="t" anchorCtr="0"/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  <p:sp>
        <p:nvSpPr>
          <p:cNvPr id="1028" name="日期占位符 1027"/>
          <p:cNvSpPr>
            <a:spLocks noGrp="1"/>
          </p:cNvSpPr>
          <p:nvPr>
            <p:ph type="dt" sz="half" idx="2"/>
          </p:nvPr>
        </p:nvSpPr>
        <p:spPr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</a:ln>
        </p:spPr>
        <p:txBody>
          <a:bodyPr/>
          <a:lstStyle>
            <a:lvl1pPr>
              <a:defRPr sz="1400" b="0"/>
            </a:lvl1pPr>
          </a:lstStyle>
          <a:p>
            <a:pPr lvl="0" fontAlgn="base"/>
            <a:endParaRPr lang="zh-CN" altLang="en-US" strike="noStrike" noProof="1" dirty="0"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  <p:sp>
        <p:nvSpPr>
          <p:cNvPr id="1029" name="页脚占位符 1028"/>
          <p:cNvSpPr>
            <a:spLocks noGrp="1"/>
          </p:cNvSpPr>
          <p:nvPr>
            <p:ph type="ftr" sz="quarter" idx="3"/>
          </p:nvPr>
        </p:nvSpPr>
        <p:spPr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</a:ln>
        </p:spPr>
        <p:txBody>
          <a:bodyPr/>
          <a:lstStyle>
            <a:lvl1pPr algn="ctr">
              <a:defRPr sz="1400" b="0"/>
            </a:lvl1pPr>
          </a:lstStyle>
          <a:p>
            <a:pPr lvl="0" fontAlgn="base"/>
            <a:endParaRPr lang="zh-CN" altLang="en-US" strike="noStrike" noProof="1" dirty="0"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  <p:sp>
        <p:nvSpPr>
          <p:cNvPr id="1030" name="灯片编号占位符 1029"/>
          <p:cNvSpPr>
            <a:spLocks noGrp="1"/>
          </p:cNvSpPr>
          <p:nvPr>
            <p:ph type="sldNum" sz="quarter" idx="4"/>
          </p:nvPr>
        </p:nvSpPr>
        <p:spPr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</a:ln>
        </p:spPr>
        <p:txBody>
          <a:bodyPr/>
          <a:lstStyle>
            <a:lvl1pPr algn="r">
              <a:defRPr sz="1400" b="0"/>
            </a:lvl1pPr>
          </a:lstStyle>
          <a:p>
            <a:pPr lvl="0" fontAlgn="base"/>
            <a:fld id="{9A0DB2DC-4C9A-4742-B13C-FB6460FD3503}" type="slidenum">
              <a:rPr lang="zh-CN" altLang="en-US" strike="noStrike" noProof="1" dirty="0"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</a:fld>
            <a:endParaRPr lang="zh-CN" altLang="en-US" strike="noStrike" noProof="1" dirty="0"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4" r:id="rId1"/>
    <p:sldLayoutId id="2147483665" r:id="rId2"/>
    <p:sldLayoutId id="2147483666" r:id="rId3"/>
    <p:sldLayoutId id="2147483667" r:id="rId4"/>
    <p:sldLayoutId id="2147483668" r:id="rId5"/>
    <p:sldLayoutId id="2147483669" r:id="rId6"/>
    <p:sldLayoutId id="2147483670" r:id="rId7"/>
    <p:sldLayoutId id="2147483671" r:id="rId8"/>
    <p:sldLayoutId id="2147483672" r:id="rId9"/>
    <p:sldLayoutId id="2147483673" r:id="rId10"/>
    <p:sldLayoutId id="2147483674" r:id="rId11"/>
    <p:sldLayoutId id="2147483675" r:id="rId12"/>
    <p:sldLayoutId id="2147483676" r:id="rId13"/>
    <p:sldLayoutId id="2147483677" r:id="rId14"/>
  </p:sldLayoutIdLst>
  <p:hf sldNum="0" hdr="0" ftr="0" dt="0"/>
  <p:txStyles>
    <p:titleStyle>
      <a:lvl1pPr marL="0" lvl="0" indent="0" algn="ctr" defTabSz="914400" rtl="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None/>
        <a:defRPr sz="4400" b="0" i="0" u="none" kern="1200" baseline="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342900" lvl="0" indent="-342900" algn="l" defTabSz="914400" rtl="0" eaLnBrk="1" fontAlgn="base" latinLnBrk="0" hangingPunct="1">
        <a:lnSpc>
          <a:spcPct val="100000"/>
        </a:lnSpc>
        <a:spcBef>
          <a:spcPct val="20000"/>
        </a:spcBef>
        <a:spcAft>
          <a:spcPct val="0"/>
        </a:spcAft>
        <a:buChar char="•"/>
        <a:defRPr sz="32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1pPr>
      <a:lvl2pPr marL="742950" lvl="1" indent="-285750" algn="l" defTabSz="914400" rtl="0" eaLnBrk="1" fontAlgn="base" latinLnBrk="0" hangingPunct="1">
        <a:lnSpc>
          <a:spcPct val="100000"/>
        </a:lnSpc>
        <a:spcBef>
          <a:spcPct val="20000"/>
        </a:spcBef>
        <a:spcAft>
          <a:spcPct val="0"/>
        </a:spcAft>
        <a:buChar char="–"/>
        <a:defRPr sz="28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2pPr>
      <a:lvl3pPr marL="1143000" lvl="2" indent="-228600" algn="l" defTabSz="914400" rtl="0" eaLnBrk="1" fontAlgn="base" latinLnBrk="0" hangingPunct="1">
        <a:lnSpc>
          <a:spcPct val="100000"/>
        </a:lnSpc>
        <a:spcBef>
          <a:spcPct val="20000"/>
        </a:spcBef>
        <a:spcAft>
          <a:spcPct val="0"/>
        </a:spcAft>
        <a:buChar char="•"/>
        <a:defRPr sz="24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3pPr>
      <a:lvl4pPr marL="1600200" lvl="3" indent="-228600" algn="l" defTabSz="914400" rtl="0" eaLnBrk="1" fontAlgn="base" latinLnBrk="0" hangingPunct="1">
        <a:lnSpc>
          <a:spcPct val="100000"/>
        </a:lnSpc>
        <a:spcBef>
          <a:spcPct val="20000"/>
        </a:spcBef>
        <a:spcAft>
          <a:spcPct val="0"/>
        </a:spcAft>
        <a:buChar char="–"/>
        <a:defRPr sz="20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4pPr>
      <a:lvl5pPr marL="2057400" lvl="4" indent="-228600" algn="l" defTabSz="914400" rtl="0" eaLnBrk="1" fontAlgn="base" latinLnBrk="0" hangingPunct="1">
        <a:lnSpc>
          <a:spcPct val="100000"/>
        </a:lnSpc>
        <a:spcBef>
          <a:spcPct val="20000"/>
        </a:spcBef>
        <a:spcAft>
          <a:spcPct val="0"/>
        </a:spcAft>
        <a:buChar char="»"/>
        <a:defRPr sz="20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5pPr>
      <a:lvl6pPr marL="2514600" lvl="5" indent="-228600" algn="l" defTabSz="914400" rtl="0" eaLnBrk="1" fontAlgn="base" latinLnBrk="0" hangingPunct="1">
        <a:lnSpc>
          <a:spcPct val="100000"/>
        </a:lnSpc>
        <a:spcBef>
          <a:spcPct val="20000"/>
        </a:spcBef>
        <a:spcAft>
          <a:spcPct val="0"/>
        </a:spcAft>
        <a:buChar char="»"/>
        <a:defRPr sz="20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2971800" lvl="6" indent="-228600" algn="l" defTabSz="914400" rtl="0" eaLnBrk="1" fontAlgn="base" latinLnBrk="0" hangingPunct="1">
        <a:lnSpc>
          <a:spcPct val="100000"/>
        </a:lnSpc>
        <a:spcBef>
          <a:spcPct val="20000"/>
        </a:spcBef>
        <a:spcAft>
          <a:spcPct val="0"/>
        </a:spcAft>
        <a:buChar char="»"/>
        <a:defRPr sz="20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3429000" lvl="7" indent="-228600" algn="l" defTabSz="914400" rtl="0" eaLnBrk="1" fontAlgn="base" latinLnBrk="0" hangingPunct="1">
        <a:lnSpc>
          <a:spcPct val="100000"/>
        </a:lnSpc>
        <a:spcBef>
          <a:spcPct val="20000"/>
        </a:spcBef>
        <a:spcAft>
          <a:spcPct val="0"/>
        </a:spcAft>
        <a:buChar char="»"/>
        <a:defRPr sz="20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8pPr>
      <a:lvl9pPr marL="3886200" lvl="8" indent="-228600" algn="l" defTabSz="914400" rtl="0" eaLnBrk="1" fontAlgn="base" latinLnBrk="0" hangingPunct="1">
        <a:lnSpc>
          <a:spcPct val="100000"/>
        </a:lnSpc>
        <a:spcBef>
          <a:spcPct val="20000"/>
        </a:spcBef>
        <a:spcAft>
          <a:spcPct val="0"/>
        </a:spcAft>
        <a:buChar char="»"/>
        <a:defRPr sz="20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lvl="0" indent="0" algn="l" defTabSz="914400" rtl="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None/>
        <a:defRPr sz="18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1pPr>
      <a:lvl2pPr marL="457200" lvl="1" indent="0" algn="l" defTabSz="914400" rtl="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None/>
        <a:defRPr sz="2000" b="1" i="0" u="none" kern="1200" baseline="0">
          <a:solidFill>
            <a:schemeClr val="tx1"/>
          </a:solidFill>
          <a:latin typeface="楷体_GB2312" panose="02010609030101010101" pitchFamily="49" charset="-122"/>
          <a:ea typeface="楷体_GB2312" panose="02010609030101010101" pitchFamily="49" charset="-122"/>
          <a:cs typeface="+mn-cs"/>
        </a:defRPr>
      </a:lvl2pPr>
      <a:lvl3pPr marL="914400" lvl="2" indent="0" algn="l" defTabSz="914400" rtl="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None/>
        <a:defRPr sz="2000" b="1" i="0" u="none" kern="1200" baseline="0">
          <a:solidFill>
            <a:schemeClr val="tx1"/>
          </a:solidFill>
          <a:latin typeface="楷体_GB2312" panose="02010609030101010101" pitchFamily="49" charset="-122"/>
          <a:ea typeface="楷体_GB2312" panose="02010609030101010101" pitchFamily="49" charset="-122"/>
          <a:cs typeface="+mn-cs"/>
        </a:defRPr>
      </a:lvl3pPr>
      <a:lvl4pPr marL="1371600" lvl="3" indent="0" algn="l" defTabSz="914400" rtl="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None/>
        <a:defRPr sz="2000" b="1" i="0" u="none" kern="1200" baseline="0">
          <a:solidFill>
            <a:schemeClr val="tx1"/>
          </a:solidFill>
          <a:latin typeface="楷体_GB2312" panose="02010609030101010101" pitchFamily="49" charset="-122"/>
          <a:ea typeface="楷体_GB2312" panose="02010609030101010101" pitchFamily="49" charset="-122"/>
          <a:cs typeface="+mn-cs"/>
        </a:defRPr>
      </a:lvl4pPr>
      <a:lvl5pPr marL="1828800" lvl="4" indent="0" algn="l" defTabSz="914400" rtl="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None/>
        <a:defRPr sz="2000" b="1" i="0" u="none" kern="1200" baseline="0">
          <a:solidFill>
            <a:schemeClr val="tx1"/>
          </a:solidFill>
          <a:latin typeface="楷体_GB2312" panose="02010609030101010101" pitchFamily="49" charset="-122"/>
          <a:ea typeface="楷体_GB2312" panose="02010609030101010101" pitchFamily="49" charset="-122"/>
          <a:cs typeface="+mn-cs"/>
        </a:defRPr>
      </a:lvl5pPr>
      <a:lvl6pPr marL="2286000" lvl="5" indent="0" algn="l" defTabSz="914400" rtl="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None/>
        <a:defRPr sz="2000" b="1" i="0" u="none" kern="1200" baseline="0">
          <a:solidFill>
            <a:schemeClr val="tx1"/>
          </a:solidFill>
          <a:latin typeface="楷体_GB2312" panose="02010609030101010101" pitchFamily="49" charset="-122"/>
          <a:ea typeface="楷体_GB2312" panose="02010609030101010101" pitchFamily="49" charset="-122"/>
          <a:cs typeface="+mn-cs"/>
        </a:defRPr>
      </a:lvl6pPr>
      <a:lvl7pPr marL="2743200" lvl="6" indent="0" algn="l" defTabSz="914400" rtl="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None/>
        <a:defRPr sz="2000" b="1" i="0" u="none" kern="1200" baseline="0">
          <a:solidFill>
            <a:schemeClr val="tx1"/>
          </a:solidFill>
          <a:latin typeface="楷体_GB2312" panose="02010609030101010101" pitchFamily="49" charset="-122"/>
          <a:ea typeface="楷体_GB2312" panose="02010609030101010101" pitchFamily="49" charset="-122"/>
          <a:cs typeface="+mn-cs"/>
        </a:defRPr>
      </a:lvl7pPr>
      <a:lvl8pPr marL="3200400" lvl="7" indent="0" algn="l" defTabSz="914400" rtl="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None/>
        <a:defRPr sz="2000" b="1" i="0" u="none" kern="1200" baseline="0">
          <a:solidFill>
            <a:schemeClr val="tx1"/>
          </a:solidFill>
          <a:latin typeface="楷体_GB2312" panose="02010609030101010101" pitchFamily="49" charset="-122"/>
          <a:ea typeface="楷体_GB2312" panose="02010609030101010101" pitchFamily="49" charset="-122"/>
          <a:cs typeface="+mn-cs"/>
        </a:defRPr>
      </a:lvl8pPr>
      <a:lvl9pPr marL="3657600" lvl="8" indent="0" algn="l" defTabSz="914400" rtl="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None/>
        <a:defRPr sz="2000" b="1" i="0" u="none" kern="1200" baseline="0">
          <a:solidFill>
            <a:schemeClr val="tx1"/>
          </a:solidFill>
          <a:latin typeface="楷体_GB2312" panose="02010609030101010101" pitchFamily="49" charset="-122"/>
          <a:ea typeface="楷体_GB2312" panose="02010609030101010101" pitchFamily="49" charset="-122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1.xml"/><Relationship Id="rId3" Type="http://schemas.openxmlformats.org/officeDocument/2006/relationships/slideLayout" Target="../slideLayouts/slideLayout12.xml"/><Relationship Id="rId2" Type="http://schemas.openxmlformats.org/officeDocument/2006/relationships/image" Target="../media/image2.png"/><Relationship Id="rId1" Type="http://schemas.openxmlformats.org/officeDocument/2006/relationships/image" Target="../media/image1.GIF"/></Relationships>
</file>

<file path=ppt/slides/_rels/slide2.xml.rels><?xml version="1.0" encoding="UTF-8" standalone="yes"?>
<Relationships xmlns="http://schemas.openxmlformats.org/package/2006/relationships"><Relationship Id="rId6" Type="http://schemas.openxmlformats.org/officeDocument/2006/relationships/notesSlide" Target="../notesSlides/notesSlide2.xml"/><Relationship Id="rId5" Type="http://schemas.openxmlformats.org/officeDocument/2006/relationships/slideLayout" Target="../slideLayouts/slideLayout26.xml"/><Relationship Id="rId4" Type="http://schemas.openxmlformats.org/officeDocument/2006/relationships/image" Target="../media/image4.jpeg"/><Relationship Id="rId3" Type="http://schemas.openxmlformats.org/officeDocument/2006/relationships/image" Target="../media/image3.jpeg"/><Relationship Id="rId2" Type="http://schemas.openxmlformats.org/officeDocument/2006/relationships/image" Target="../media/image2.png"/><Relationship Id="rId1" Type="http://schemas.openxmlformats.org/officeDocument/2006/relationships/image" Target="../media/image1.GIF"/></Relationships>
</file>

<file path=ppt/slides/_rels/slide3.xml.rels><?xml version="1.0" encoding="UTF-8" standalone="yes"?>
<Relationships xmlns="http://schemas.openxmlformats.org/package/2006/relationships"><Relationship Id="rId5" Type="http://schemas.openxmlformats.org/officeDocument/2006/relationships/notesSlide" Target="../notesSlides/notesSlide3.xml"/><Relationship Id="rId4" Type="http://schemas.openxmlformats.org/officeDocument/2006/relationships/slideLayout" Target="../slideLayouts/slideLayout12.xml"/><Relationship Id="rId3" Type="http://schemas.openxmlformats.org/officeDocument/2006/relationships/image" Target="../media/image5.jpeg"/><Relationship Id="rId2" Type="http://schemas.openxmlformats.org/officeDocument/2006/relationships/image" Target="../media/image2.png"/><Relationship Id="rId1" Type="http://schemas.openxmlformats.org/officeDocument/2006/relationships/image" Target="../media/image1.GIF"/></Relationships>
</file>

<file path=ppt/slides/_rels/slide4.xml.rels><?xml version="1.0" encoding="UTF-8" standalone="yes"?>
<Relationships xmlns="http://schemas.openxmlformats.org/package/2006/relationships"><Relationship Id="rId5" Type="http://schemas.openxmlformats.org/officeDocument/2006/relationships/notesSlide" Target="../notesSlides/notesSlide4.xml"/><Relationship Id="rId4" Type="http://schemas.openxmlformats.org/officeDocument/2006/relationships/slideLayout" Target="../slideLayouts/slideLayout12.xml"/><Relationship Id="rId3" Type="http://schemas.openxmlformats.org/officeDocument/2006/relationships/image" Target="../media/image6.png"/><Relationship Id="rId2" Type="http://schemas.openxmlformats.org/officeDocument/2006/relationships/image" Target="../media/image2.png"/><Relationship Id="rId1" Type="http://schemas.openxmlformats.org/officeDocument/2006/relationships/image" Target="../media/image1.GIF"/></Relationships>
</file>

<file path=ppt/slides/_rels/slide5.xml.rels><?xml version="1.0" encoding="UTF-8" standalone="yes"?>
<Relationships xmlns="http://schemas.openxmlformats.org/package/2006/relationships"><Relationship Id="rId6" Type="http://schemas.openxmlformats.org/officeDocument/2006/relationships/notesSlide" Target="../notesSlides/notesSlide5.xml"/><Relationship Id="rId5" Type="http://schemas.openxmlformats.org/officeDocument/2006/relationships/slideLayout" Target="../slideLayouts/slideLayout12.xml"/><Relationship Id="rId4" Type="http://schemas.openxmlformats.org/officeDocument/2006/relationships/image" Target="../media/image7.png"/><Relationship Id="rId3" Type="http://schemas.openxmlformats.org/officeDocument/2006/relationships/tags" Target="../tags/tag1.xml"/><Relationship Id="rId2" Type="http://schemas.openxmlformats.org/officeDocument/2006/relationships/image" Target="../media/image2.png"/><Relationship Id="rId1" Type="http://schemas.openxmlformats.org/officeDocument/2006/relationships/image" Target="../media/image1.GIF"/></Relationships>
</file>

<file path=ppt/slides/_rels/slide6.xml.rels><?xml version="1.0" encoding="UTF-8" standalone="yes"?>
<Relationships xmlns="http://schemas.openxmlformats.org/package/2006/relationships"><Relationship Id="rId5" Type="http://schemas.openxmlformats.org/officeDocument/2006/relationships/notesSlide" Target="../notesSlides/notesSlide6.xml"/><Relationship Id="rId4" Type="http://schemas.openxmlformats.org/officeDocument/2006/relationships/slideLayout" Target="../slideLayouts/slideLayout12.xml"/><Relationship Id="rId3" Type="http://schemas.openxmlformats.org/officeDocument/2006/relationships/image" Target="../media/image8.png"/><Relationship Id="rId2" Type="http://schemas.openxmlformats.org/officeDocument/2006/relationships/image" Target="../media/image2.png"/><Relationship Id="rId1" Type="http://schemas.openxmlformats.org/officeDocument/2006/relationships/image" Target="../media/image1.GIF"/></Relationships>
</file>

<file path=ppt/slides/_rels/slide7.xml.rels><?xml version="1.0" encoding="UTF-8" standalone="yes"?>
<Relationships xmlns="http://schemas.openxmlformats.org/package/2006/relationships"><Relationship Id="rId5" Type="http://schemas.openxmlformats.org/officeDocument/2006/relationships/notesSlide" Target="../notesSlides/notesSlide7.xml"/><Relationship Id="rId4" Type="http://schemas.openxmlformats.org/officeDocument/2006/relationships/slideLayout" Target="../slideLayouts/slideLayout12.xml"/><Relationship Id="rId3" Type="http://schemas.openxmlformats.org/officeDocument/2006/relationships/image" Target="../media/image9.png"/><Relationship Id="rId2" Type="http://schemas.openxmlformats.org/officeDocument/2006/relationships/image" Target="../media/image2.png"/><Relationship Id="rId1" Type="http://schemas.openxmlformats.org/officeDocument/2006/relationships/image" Target="../media/image1.GIF"/></Relationships>
</file>

<file path=ppt/slides/_rels/slide8.xml.rels><?xml version="1.0" encoding="UTF-8" standalone="yes"?>
<Relationships xmlns="http://schemas.openxmlformats.org/package/2006/relationships"><Relationship Id="rId6" Type="http://schemas.openxmlformats.org/officeDocument/2006/relationships/notesSlide" Target="../notesSlides/notesSlide8.xml"/><Relationship Id="rId5" Type="http://schemas.openxmlformats.org/officeDocument/2006/relationships/slideLayout" Target="../slideLayouts/slideLayout12.xml"/><Relationship Id="rId4" Type="http://schemas.openxmlformats.org/officeDocument/2006/relationships/image" Target="../media/image11.png"/><Relationship Id="rId3" Type="http://schemas.openxmlformats.org/officeDocument/2006/relationships/image" Target="../media/image10.png"/><Relationship Id="rId2" Type="http://schemas.openxmlformats.org/officeDocument/2006/relationships/image" Target="../media/image2.png"/><Relationship Id="rId1" Type="http://schemas.openxmlformats.org/officeDocument/2006/relationships/image" Target="../media/image1.GIF"/></Relationships>
</file>

<file path=ppt/slides/_rels/slide9.xml.rels><?xml version="1.0" encoding="UTF-8" standalone="yes"?>
<Relationships xmlns="http://schemas.openxmlformats.org/package/2006/relationships"><Relationship Id="rId6" Type="http://schemas.openxmlformats.org/officeDocument/2006/relationships/notesSlide" Target="../notesSlides/notesSlide9.xml"/><Relationship Id="rId5" Type="http://schemas.openxmlformats.org/officeDocument/2006/relationships/slideLayout" Target="../slideLayouts/slideLayout12.xml"/><Relationship Id="rId4" Type="http://schemas.openxmlformats.org/officeDocument/2006/relationships/image" Target="../media/image13.png"/><Relationship Id="rId3" Type="http://schemas.openxmlformats.org/officeDocument/2006/relationships/image" Target="../media/image12.png"/><Relationship Id="rId2" Type="http://schemas.openxmlformats.org/officeDocument/2006/relationships/image" Target="../media/image2.png"/><Relationship Id="rId1" Type="http://schemas.openxmlformats.org/officeDocument/2006/relationships/image" Target="../media/image1.GIF"/></Relationships>
</file>

<file path=ppt/slides/_rels/slide10.xml.rels><?xml version="1.0" encoding="UTF-8" standalone="yes"?>
<Relationships xmlns="http://schemas.openxmlformats.org/package/2006/relationships"><Relationship Id="rId5" Type="http://schemas.openxmlformats.org/officeDocument/2006/relationships/notesSlide" Target="../notesSlides/notesSlide10.xml"/><Relationship Id="rId4" Type="http://schemas.openxmlformats.org/officeDocument/2006/relationships/slideLayout" Target="../slideLayouts/slideLayout12.xml"/><Relationship Id="rId3" Type="http://schemas.openxmlformats.org/officeDocument/2006/relationships/image" Target="../media/image14.jpeg"/><Relationship Id="rId2" Type="http://schemas.openxmlformats.org/officeDocument/2006/relationships/image" Target="../media/image2.png"/><Relationship Id="rId1" Type="http://schemas.openxmlformats.org/officeDocument/2006/relationships/image" Target="../media/image1.GIF"/></Relationships>
</file>

<file path=ppt/slides/_rels/slide11.xml.rels><?xml version="1.0" encoding="UTF-8" standalone="yes"?>
<Relationships xmlns="http://schemas.openxmlformats.org/package/2006/relationships"><Relationship Id="rId7" Type="http://schemas.openxmlformats.org/officeDocument/2006/relationships/notesSlide" Target="../notesSlides/notesSlide11.xml"/><Relationship Id="rId6" Type="http://schemas.openxmlformats.org/officeDocument/2006/relationships/slideLayout" Target="../slideLayouts/slideLayout12.xml"/><Relationship Id="rId5" Type="http://schemas.openxmlformats.org/officeDocument/2006/relationships/image" Target="../media/image17.png"/><Relationship Id="rId4" Type="http://schemas.openxmlformats.org/officeDocument/2006/relationships/image" Target="../media/image16.png"/><Relationship Id="rId3" Type="http://schemas.openxmlformats.org/officeDocument/2006/relationships/image" Target="../media/image15.png"/><Relationship Id="rId2" Type="http://schemas.openxmlformats.org/officeDocument/2006/relationships/image" Target="../media/image2.png"/><Relationship Id="rId1" Type="http://schemas.openxmlformats.org/officeDocument/2006/relationships/image" Target="../media/image1.GIF"/></Relationships>
</file>

<file path=ppt/slides/_rels/slide12.xml.rels><?xml version="1.0" encoding="UTF-8" standalone="yes"?>
<Relationships xmlns="http://schemas.openxmlformats.org/package/2006/relationships"><Relationship Id="rId5" Type="http://schemas.openxmlformats.org/officeDocument/2006/relationships/notesSlide" Target="../notesSlides/notesSlide12.xml"/><Relationship Id="rId4" Type="http://schemas.openxmlformats.org/officeDocument/2006/relationships/slideLayout" Target="../slideLayouts/slideLayout12.xml"/><Relationship Id="rId3" Type="http://schemas.openxmlformats.org/officeDocument/2006/relationships/image" Target="../media/image18.png"/><Relationship Id="rId2" Type="http://schemas.openxmlformats.org/officeDocument/2006/relationships/image" Target="../media/image2.png"/><Relationship Id="rId1" Type="http://schemas.openxmlformats.org/officeDocument/2006/relationships/image" Target="../media/image1.GIF"/></Relationships>
</file>

<file path=ppt/slides/_rels/slide13.xml.rels><?xml version="1.0" encoding="UTF-8" standalone="yes"?>
<Relationships xmlns="http://schemas.openxmlformats.org/package/2006/relationships"><Relationship Id="rId6" Type="http://schemas.openxmlformats.org/officeDocument/2006/relationships/notesSlide" Target="../notesSlides/notesSlide13.xml"/><Relationship Id="rId5" Type="http://schemas.openxmlformats.org/officeDocument/2006/relationships/slideLayout" Target="../slideLayouts/slideLayout12.xml"/><Relationship Id="rId4" Type="http://schemas.openxmlformats.org/officeDocument/2006/relationships/image" Target="../media/image20.png"/><Relationship Id="rId3" Type="http://schemas.openxmlformats.org/officeDocument/2006/relationships/image" Target="../media/image19.png"/><Relationship Id="rId2" Type="http://schemas.openxmlformats.org/officeDocument/2006/relationships/image" Target="../media/image2.png"/><Relationship Id="rId1" Type="http://schemas.openxmlformats.org/officeDocument/2006/relationships/image" Target="../media/image1.GIF"/></Relationships>
</file>

<file path=ppt/slides/_rels/slide14.xml.rels><?xml version="1.0" encoding="UTF-8" standalone="yes"?>
<Relationships xmlns="http://schemas.openxmlformats.org/package/2006/relationships"><Relationship Id="rId6" Type="http://schemas.openxmlformats.org/officeDocument/2006/relationships/notesSlide" Target="../notesSlides/notesSlide14.xml"/><Relationship Id="rId5" Type="http://schemas.openxmlformats.org/officeDocument/2006/relationships/slideLayout" Target="../slideLayouts/slideLayout12.xml"/><Relationship Id="rId4" Type="http://schemas.openxmlformats.org/officeDocument/2006/relationships/image" Target="../media/image22.png"/><Relationship Id="rId3" Type="http://schemas.openxmlformats.org/officeDocument/2006/relationships/image" Target="../media/image21.png"/><Relationship Id="rId2" Type="http://schemas.openxmlformats.org/officeDocument/2006/relationships/image" Target="../media/image2.png"/><Relationship Id="rId1" Type="http://schemas.openxmlformats.org/officeDocument/2006/relationships/image" Target="../media/image1.GIF"/></Relationships>
</file>

<file path=ppt/slides/_rels/slide15.xml.rels><?xml version="1.0" encoding="UTF-8" standalone="yes"?>
<Relationships xmlns="http://schemas.openxmlformats.org/package/2006/relationships"><Relationship Id="rId5" Type="http://schemas.openxmlformats.org/officeDocument/2006/relationships/notesSlide" Target="../notesSlides/notesSlide15.xml"/><Relationship Id="rId4" Type="http://schemas.openxmlformats.org/officeDocument/2006/relationships/slideLayout" Target="../slideLayouts/slideLayout12.xml"/><Relationship Id="rId3" Type="http://schemas.openxmlformats.org/officeDocument/2006/relationships/image" Target="../media/image23.png"/><Relationship Id="rId2" Type="http://schemas.openxmlformats.org/officeDocument/2006/relationships/image" Target="../media/image2.png"/><Relationship Id="rId1" Type="http://schemas.openxmlformats.org/officeDocument/2006/relationships/image" Target="../media/image1.GIF"/></Relationships>
</file>

<file path=ppt/slides/_rels/slide16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16.xml"/><Relationship Id="rId3" Type="http://schemas.openxmlformats.org/officeDocument/2006/relationships/slideLayout" Target="../slideLayouts/slideLayout12.xml"/><Relationship Id="rId2" Type="http://schemas.openxmlformats.org/officeDocument/2006/relationships/image" Target="../media/image2.png"/><Relationship Id="rId1" Type="http://schemas.openxmlformats.org/officeDocument/2006/relationships/image" Target="../media/image1.GIF"/></Relationships>
</file>

<file path=ppt/slides/_rels/slide17.xml.rels><?xml version="1.0" encoding="UTF-8" standalone="yes"?>
<Relationships xmlns="http://schemas.openxmlformats.org/package/2006/relationships"><Relationship Id="rId5" Type="http://schemas.openxmlformats.org/officeDocument/2006/relationships/notesSlide" Target="../notesSlides/notesSlide17.xml"/><Relationship Id="rId4" Type="http://schemas.openxmlformats.org/officeDocument/2006/relationships/slideLayout" Target="../slideLayouts/slideLayout12.xml"/><Relationship Id="rId3" Type="http://schemas.openxmlformats.org/officeDocument/2006/relationships/image" Target="../media/image24.png"/><Relationship Id="rId2" Type="http://schemas.openxmlformats.org/officeDocument/2006/relationships/image" Target="../media/image2.png"/><Relationship Id="rId1" Type="http://schemas.openxmlformats.org/officeDocument/2006/relationships/image" Target="../media/image1.GIF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pic>
        <p:nvPicPr>
          <p:cNvPr id="287747" name="图片 287746" descr="008ah"/>
          <p:cNvPicPr>
            <a:picLocks noChangeAspect="1"/>
          </p:cNvPicPr>
          <p:nvPr/>
        </p:nvPicPr>
        <p:blipFill>
          <a:blip r:embed="rId1">
            <a:lum bright="39999" contrast="-70000"/>
          </a:blip>
          <a:stretch>
            <a:fillRect/>
          </a:stretch>
        </p:blipFill>
        <p:spPr>
          <a:xfrm rot="-284582">
            <a:off x="6588125" y="115888"/>
            <a:ext cx="1014413" cy="720725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287753" name="直接连接符 287752"/>
          <p:cNvSpPr/>
          <p:nvPr/>
        </p:nvSpPr>
        <p:spPr>
          <a:xfrm>
            <a:off x="1187450" y="6165850"/>
            <a:ext cx="6697663" cy="0"/>
          </a:xfrm>
          <a:prstGeom prst="line">
            <a:avLst/>
          </a:prstGeom>
          <a:ln w="60325" cap="flat" cmpd="thickThin">
            <a:solidFill>
              <a:srgbClr val="99CC00"/>
            </a:solidFill>
            <a:prstDash val="solid"/>
            <a:round/>
            <a:headEnd type="none" w="med" len="med"/>
            <a:tailEnd type="none" w="med" len="med"/>
          </a:ln>
        </p:spPr>
      </p:sp>
      <p:grpSp>
        <p:nvGrpSpPr>
          <p:cNvPr id="4099" name="组合 287753"/>
          <p:cNvGrpSpPr/>
          <p:nvPr/>
        </p:nvGrpSpPr>
        <p:grpSpPr>
          <a:xfrm>
            <a:off x="0" y="115888"/>
            <a:ext cx="9144000" cy="936625"/>
            <a:chOff x="0" y="73"/>
            <a:chExt cx="5760" cy="590"/>
          </a:xfrm>
        </p:grpSpPr>
        <p:sp>
          <p:nvSpPr>
            <p:cNvPr id="4100" name="直接连接符 287754"/>
            <p:cNvSpPr/>
            <p:nvPr/>
          </p:nvSpPr>
          <p:spPr>
            <a:xfrm>
              <a:off x="0" y="73"/>
              <a:ext cx="5760" cy="0"/>
            </a:xfrm>
            <a:prstGeom prst="line">
              <a:avLst/>
            </a:prstGeom>
            <a:ln w="47625" cap="flat" cmpd="thickThin">
              <a:solidFill>
                <a:srgbClr val="99CC00"/>
              </a:solidFill>
              <a:prstDash val="solid"/>
              <a:round/>
              <a:headEnd type="none" w="med" len="med"/>
              <a:tailEnd type="none" w="med" len="med"/>
            </a:ln>
          </p:spPr>
        </p:sp>
        <p:grpSp>
          <p:nvGrpSpPr>
            <p:cNvPr id="4101" name="组合 287755"/>
            <p:cNvGrpSpPr/>
            <p:nvPr/>
          </p:nvGrpSpPr>
          <p:grpSpPr>
            <a:xfrm>
              <a:off x="0" y="73"/>
              <a:ext cx="5760" cy="590"/>
              <a:chOff x="0" y="0"/>
              <a:chExt cx="5760" cy="646"/>
            </a:xfrm>
          </p:grpSpPr>
          <p:sp>
            <p:nvSpPr>
              <p:cNvPr id="4102" name="矩形 287756"/>
              <p:cNvSpPr/>
              <p:nvPr/>
            </p:nvSpPr>
            <p:spPr>
              <a:xfrm>
                <a:off x="0" y="0"/>
                <a:ext cx="5760" cy="516"/>
              </a:xfrm>
              <a:prstGeom prst="rect">
                <a:avLst/>
              </a:prstGeom>
              <a:gradFill rotWithShape="1">
                <a:gsLst>
                  <a:gs pos="0">
                    <a:srgbClr val="331050"/>
                  </a:gs>
                  <a:gs pos="100000">
                    <a:srgbClr val="4D1979">
                      <a:alpha val="67000"/>
                    </a:srgbClr>
                  </a:gs>
                </a:gsLst>
                <a:lin ang="18900000" scaled="1"/>
                <a:tileRect/>
              </a:gradFill>
              <a:ln w="9525">
                <a:noFill/>
              </a:ln>
            </p:spPr>
            <p:txBody>
              <a:bodyPr anchor="t" anchorCtr="0"/>
              <a:p>
                <a:endParaRPr lang="zh-CN" altLang="en-US">
                  <a:latin typeface="楷体_GB2312" panose="02010609030101010101" pitchFamily="49" charset="-122"/>
                  <a:ea typeface="楷体_GB2312" panose="02010609030101010101" pitchFamily="49" charset="-122"/>
                </a:endParaRPr>
              </a:p>
            </p:txBody>
          </p:sp>
          <p:sp>
            <p:nvSpPr>
              <p:cNvPr id="4103" name="矩形 287757"/>
              <p:cNvSpPr/>
              <p:nvPr/>
            </p:nvSpPr>
            <p:spPr>
              <a:xfrm rot="10800000">
                <a:off x="0" y="506"/>
                <a:ext cx="5760" cy="140"/>
              </a:xfrm>
              <a:prstGeom prst="rect">
                <a:avLst/>
              </a:prstGeom>
              <a:gradFill rotWithShape="1">
                <a:gsLst>
                  <a:gs pos="0">
                    <a:srgbClr val="3B3B3B">
                      <a:alpha val="0"/>
                    </a:srgbClr>
                  </a:gs>
                  <a:gs pos="100000">
                    <a:schemeClr val="bg2">
                      <a:alpha val="67000"/>
                    </a:schemeClr>
                  </a:gs>
                </a:gsLst>
                <a:lin ang="5400000" scaled="1"/>
                <a:tileRect/>
              </a:gradFill>
              <a:ln w="9525">
                <a:noFill/>
              </a:ln>
            </p:spPr>
            <p:txBody>
              <a:bodyPr anchor="t" anchorCtr="0"/>
              <a:p>
                <a:endParaRPr lang="zh-CN" altLang="en-US">
                  <a:latin typeface="楷体_GB2312" panose="02010609030101010101" pitchFamily="49" charset="-122"/>
                  <a:ea typeface="楷体_GB2312" panose="02010609030101010101" pitchFamily="49" charset="-122"/>
                </a:endParaRPr>
              </a:p>
            </p:txBody>
          </p:sp>
          <p:pic>
            <p:nvPicPr>
              <p:cNvPr id="4104" name="图片 287758"/>
              <p:cNvPicPr>
                <a:picLocks noChangeAspect="1"/>
              </p:cNvPicPr>
              <p:nvPr/>
            </p:nvPicPr>
            <p:blipFill>
              <a:blip r:embed="rId2">
                <a:lum bright="-12000"/>
              </a:blip>
              <a:srcRect t="18701" r="15749" b="42659"/>
              <a:stretch>
                <a:fillRect/>
              </a:stretch>
            </p:blipFill>
            <p:spPr>
              <a:xfrm>
                <a:off x="4781" y="0"/>
                <a:ext cx="979" cy="500"/>
              </a:xfrm>
              <a:prstGeom prst="rect">
                <a:avLst/>
              </a:prstGeom>
              <a:noFill/>
              <a:ln w="9525">
                <a:noFill/>
              </a:ln>
            </p:spPr>
          </p:pic>
          <p:sp>
            <p:nvSpPr>
              <p:cNvPr id="4105" name="矩形 287759"/>
              <p:cNvSpPr/>
              <p:nvPr/>
            </p:nvSpPr>
            <p:spPr>
              <a:xfrm>
                <a:off x="0" y="472"/>
                <a:ext cx="5760" cy="44"/>
              </a:xfrm>
              <a:prstGeom prst="rect">
                <a:avLst/>
              </a:prstGeom>
              <a:gradFill rotWithShape="1">
                <a:gsLst>
                  <a:gs pos="0">
                    <a:srgbClr val="C9E576">
                      <a:alpha val="67000"/>
                    </a:srgbClr>
                  </a:gs>
                  <a:gs pos="100000">
                    <a:srgbClr val="97C523"/>
                  </a:gs>
                </a:gsLst>
                <a:lin ang="5400000" scaled="1"/>
                <a:tileRect/>
              </a:gradFill>
              <a:ln w="9525">
                <a:noFill/>
              </a:ln>
            </p:spPr>
            <p:txBody>
              <a:bodyPr anchor="t" anchorCtr="0"/>
              <a:p>
                <a:endParaRPr lang="zh-CN" altLang="en-US">
                  <a:latin typeface="楷体_GB2312" panose="02010609030101010101" pitchFamily="49" charset="-122"/>
                  <a:ea typeface="楷体_GB2312" panose="02010609030101010101" pitchFamily="49" charset="-122"/>
                </a:endParaRPr>
              </a:p>
            </p:txBody>
          </p:sp>
          <p:sp>
            <p:nvSpPr>
              <p:cNvPr id="4106" name="矩形 287760"/>
              <p:cNvSpPr/>
              <p:nvPr/>
            </p:nvSpPr>
            <p:spPr>
              <a:xfrm>
                <a:off x="0" y="0"/>
                <a:ext cx="5760" cy="164"/>
              </a:xfrm>
              <a:prstGeom prst="rect">
                <a:avLst/>
              </a:prstGeom>
              <a:gradFill rotWithShape="1">
                <a:gsLst>
                  <a:gs pos="0">
                    <a:schemeClr val="bg1">
                      <a:alpha val="67000"/>
                    </a:schemeClr>
                  </a:gs>
                  <a:gs pos="100000">
                    <a:srgbClr val="767676">
                      <a:alpha val="0"/>
                    </a:srgbClr>
                  </a:gs>
                </a:gsLst>
                <a:lin ang="5400000" scaled="1"/>
                <a:tileRect/>
              </a:gradFill>
              <a:ln w="9525">
                <a:noFill/>
              </a:ln>
            </p:spPr>
            <p:txBody>
              <a:bodyPr anchor="t" anchorCtr="0"/>
              <a:p>
                <a:endParaRPr lang="zh-CN" altLang="en-US">
                  <a:latin typeface="楷体_GB2312" panose="02010609030101010101" pitchFamily="49" charset="-122"/>
                  <a:ea typeface="楷体_GB2312" panose="02010609030101010101" pitchFamily="49" charset="-122"/>
                </a:endParaRPr>
              </a:p>
            </p:txBody>
          </p:sp>
        </p:grpSp>
      </p:grpSp>
      <p:sp>
        <p:nvSpPr>
          <p:cNvPr id="287767" name="矩形 287766"/>
          <p:cNvSpPr/>
          <p:nvPr/>
        </p:nvSpPr>
        <p:spPr>
          <a:xfrm>
            <a:off x="1352550" y="280035"/>
            <a:ext cx="7045960" cy="405130"/>
          </a:xfrm>
          <a:prstGeom prst="rect">
            <a:avLst/>
          </a:prstGeom>
          <a:noFill/>
          <a:ln w="9525">
            <a:noFill/>
          </a:ln>
        </p:spPr>
        <p:txBody>
          <a:bodyPr anchor="b" anchorCtr="0"/>
          <a:p>
            <a:r>
              <a:rPr lang="zh-CN" altLang="en-US" sz="2400">
                <a:solidFill>
                  <a:srgbClr val="FFFF00"/>
                </a:solidFill>
                <a:latin typeface="Arial" panose="020B0604020202020204" pitchFamily="34" charset="0"/>
                <a:ea typeface="黑体" panose="02010609060101010101" pitchFamily="2" charset="-122"/>
              </a:rPr>
              <a:t>模块二</a:t>
            </a:r>
            <a:r>
              <a:rPr lang="en-US" altLang="zh-CN" sz="2400">
                <a:solidFill>
                  <a:srgbClr val="FFFF00"/>
                </a:solidFill>
                <a:latin typeface="Arial" panose="020B0604020202020204" pitchFamily="34" charset="0"/>
                <a:ea typeface="黑体" panose="02010609060101010101" pitchFamily="2" charset="-122"/>
              </a:rPr>
              <a:t> </a:t>
            </a:r>
            <a:r>
              <a:rPr lang="zh-CN" altLang="en-US" sz="2400">
                <a:solidFill>
                  <a:srgbClr val="FFFF00"/>
                </a:solidFill>
                <a:latin typeface="Arial" panose="020B0604020202020204" pitchFamily="34" charset="0"/>
                <a:ea typeface="黑体" panose="02010609060101010101" pitchFamily="2" charset="-122"/>
              </a:rPr>
              <a:t>直杆的基本变形</a:t>
            </a:r>
            <a:r>
              <a:rPr lang="en-US" altLang="zh-CN" sz="2400">
                <a:solidFill>
                  <a:srgbClr val="FFFF00"/>
                </a:solidFill>
                <a:latin typeface="Arial" panose="020B0604020202020204" pitchFamily="34" charset="0"/>
                <a:ea typeface="黑体" panose="02010609060101010101" pitchFamily="2" charset="-122"/>
              </a:rPr>
              <a:t>   2-</a:t>
            </a:r>
            <a:r>
              <a:rPr lang="en-US" sz="2400">
                <a:solidFill>
                  <a:srgbClr val="FFFF00"/>
                </a:solidFill>
                <a:latin typeface="Arial" panose="020B0604020202020204" pitchFamily="34" charset="0"/>
                <a:ea typeface="黑体" panose="02010609060101010101" pitchFamily="2" charset="-122"/>
              </a:rPr>
              <a:t>5 </a:t>
            </a:r>
            <a:r>
              <a:rPr lang="zh-CN" altLang="en-US" sz="2400">
                <a:solidFill>
                  <a:srgbClr val="FFFF00"/>
                </a:solidFill>
                <a:latin typeface="Arial" panose="020B0604020202020204" pitchFamily="34" charset="0"/>
                <a:ea typeface="黑体" panose="02010609060101010101" pitchFamily="2" charset="-122"/>
              </a:rPr>
              <a:t>直梁弯曲</a:t>
            </a:r>
            <a:endParaRPr lang="zh-CN" altLang="en-US" sz="2400">
              <a:solidFill>
                <a:srgbClr val="FFFF00"/>
              </a:solidFill>
              <a:latin typeface="Arial" panose="020B0604020202020204" pitchFamily="34" charset="0"/>
              <a:ea typeface="黑体" panose="02010609060101010101" pitchFamily="2" charset="-122"/>
            </a:endParaRPr>
          </a:p>
        </p:txBody>
      </p:sp>
      <p:sp>
        <p:nvSpPr>
          <p:cNvPr id="287775" name="矩形 287774"/>
          <p:cNvSpPr/>
          <p:nvPr/>
        </p:nvSpPr>
        <p:spPr>
          <a:xfrm>
            <a:off x="1476375" y="1786255"/>
            <a:ext cx="5906135" cy="2804795"/>
          </a:xfrm>
          <a:prstGeom prst="rect">
            <a:avLst/>
          </a:prstGeom>
          <a:noFill/>
          <a:ln w="12700">
            <a:noFill/>
          </a:ln>
        </p:spPr>
        <p:txBody>
          <a:bodyPr wrap="square" anchor="t" anchorCtr="0">
            <a:spAutoFit/>
          </a:bodyPr>
          <a:p>
            <a:pPr algn="ctr" eaLnBrk="0" hangingPunct="0">
              <a:lnSpc>
                <a:spcPct val="140000"/>
              </a:lnSpc>
            </a:pPr>
            <a:endParaRPr lang="zh-CN" altLang="en-US" sz="2400" dirty="0">
              <a:latin typeface="黑体" panose="02010609060101010101" pitchFamily="2" charset="-122"/>
              <a:ea typeface="黑体" panose="02010609060101010101" pitchFamily="2" charset="-122"/>
            </a:endParaRPr>
          </a:p>
          <a:p>
            <a:pPr algn="ctr" eaLnBrk="0" hangingPunct="0">
              <a:lnSpc>
                <a:spcPct val="140000"/>
              </a:lnSpc>
            </a:pPr>
            <a:r>
              <a:rPr lang="en-US" altLang="zh-CN" sz="4000" dirty="0">
                <a:latin typeface="黑体" panose="02010609060101010101" pitchFamily="2" charset="-122"/>
                <a:ea typeface="黑体" panose="02010609060101010101" pitchFamily="2" charset="-122"/>
              </a:rPr>
              <a:t>2-</a:t>
            </a:r>
            <a:r>
              <a:rPr lang="en-US" sz="4000" dirty="0">
                <a:latin typeface="黑体" panose="02010609060101010101" pitchFamily="2" charset="-122"/>
                <a:ea typeface="黑体" panose="02010609060101010101" pitchFamily="2" charset="-122"/>
              </a:rPr>
              <a:t>5 </a:t>
            </a:r>
            <a:r>
              <a:rPr lang="zh-CN" altLang="en-US" sz="4000" dirty="0">
                <a:latin typeface="黑体" panose="02010609060101010101" pitchFamily="2" charset="-122"/>
                <a:ea typeface="黑体" panose="02010609060101010101" pitchFamily="2" charset="-122"/>
              </a:rPr>
              <a:t>直梁弯曲</a:t>
            </a:r>
            <a:r>
              <a:rPr lang="zh-CN" altLang="en-US" sz="5400" dirty="0">
                <a:latin typeface="黑体" panose="02010609060101010101" pitchFamily="2" charset="-122"/>
                <a:ea typeface="黑体" panose="02010609060101010101" pitchFamily="2" charset="-122"/>
              </a:rPr>
              <a:t> </a:t>
            </a:r>
            <a:r>
              <a:rPr lang="zh-CN" altLang="en-US" sz="2400" dirty="0">
                <a:latin typeface="黑体" panose="02010609060101010101" pitchFamily="2" charset="-122"/>
                <a:ea typeface="黑体" panose="02010609060101010101" pitchFamily="2" charset="-122"/>
              </a:rPr>
              <a:t> </a:t>
            </a:r>
            <a:endParaRPr lang="zh-CN" altLang="en-US" sz="2400" dirty="0">
              <a:latin typeface="黑体" panose="02010609060101010101" pitchFamily="2" charset="-122"/>
              <a:ea typeface="黑体" panose="02010609060101010101" pitchFamily="2" charset="-122"/>
            </a:endParaRPr>
          </a:p>
          <a:p>
            <a:pPr algn="ctr" eaLnBrk="0" hangingPunct="0">
              <a:lnSpc>
                <a:spcPct val="140000"/>
              </a:lnSpc>
            </a:pPr>
            <a:endParaRPr lang="zh-CN" altLang="en-US" sz="2400" dirty="0">
              <a:latin typeface="黑体" panose="02010609060101010101" pitchFamily="2" charset="-122"/>
              <a:ea typeface="黑体" panose="02010609060101010101" pitchFamily="2" charset="-122"/>
            </a:endParaRPr>
          </a:p>
          <a:p>
            <a:pPr algn="ctr" eaLnBrk="0" hangingPunct="0">
              <a:lnSpc>
                <a:spcPct val="140000"/>
              </a:lnSpc>
            </a:pPr>
            <a:endParaRPr lang="zh-CN" altLang="en-US" sz="2400" dirty="0">
              <a:latin typeface="黑体" panose="02010609060101010101" pitchFamily="2" charset="-122"/>
              <a:ea typeface="黑体" panose="02010609060101010101" pitchFamily="2" charset="-122"/>
            </a:endParaRPr>
          </a:p>
        </p:txBody>
      </p:sp>
      <p:sp>
        <p:nvSpPr>
          <p:cNvPr id="3" name="矩形 2"/>
          <p:cNvSpPr/>
          <p:nvPr/>
        </p:nvSpPr>
        <p:spPr>
          <a:xfrm>
            <a:off x="1541780" y="6260783"/>
            <a:ext cx="6048375" cy="368300"/>
          </a:xfrm>
          <a:prstGeom prst="rect">
            <a:avLst/>
          </a:prstGeom>
          <a:noFill/>
          <a:ln w="9525">
            <a:noFill/>
          </a:ln>
        </p:spPr>
        <p:txBody>
          <a:bodyPr anchor="t" anchorCtr="0">
            <a:spAutoFit/>
          </a:bodyPr>
          <a:p>
            <a:pPr algn="ctr" fontAlgn="ctr"/>
            <a:r>
              <a:rPr lang="zh-CN" altLang="en-US" sz="1800" dirty="0">
                <a:latin typeface="楷体_GB2312" panose="02010609030101010101" pitchFamily="49" charset="-122"/>
                <a:ea typeface="楷体_GB2312" panose="02010609030101010101" pitchFamily="49" charset="-122"/>
              </a:rPr>
              <a:t>宣城市信息工程学校在线精品课程</a:t>
            </a:r>
            <a:r>
              <a:rPr lang="en-US" altLang="zh-CN" sz="1800" dirty="0">
                <a:latin typeface="楷体_GB2312" panose="02010609030101010101" pitchFamily="49" charset="-122"/>
                <a:ea typeface="楷体_GB2312" panose="02010609030101010101" pitchFamily="49" charset="-122"/>
              </a:rPr>
              <a:t>--</a:t>
            </a:r>
            <a:r>
              <a:rPr lang="zh-CN" altLang="en-US" sz="1800" dirty="0">
                <a:sym typeface="+mn-ea"/>
              </a:rPr>
              <a:t>《机械基础》</a:t>
            </a:r>
            <a:endParaRPr lang="en-US" altLang="zh-CN" sz="1800">
              <a:latin typeface="楷体_GB2312" panose="02010609030101010101" pitchFamily="49" charset="-122"/>
              <a:ea typeface="楷体_GB2312" panose="02010609030101010101" pitchFamily="49" charset="-122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77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77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" dur="2000"/>
                                        <p:tgtEl>
                                          <p:spTgt spid="2877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77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2877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4" presetClass="entr" presetSubtype="3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77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16" dur="1000"/>
                                        <p:tgtEl>
                                          <p:spTgt spid="2877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87767" grpId="0"/>
      <p:bldP spid="287775" grpId="0"/>
      <p:bldP spid="3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pic>
        <p:nvPicPr>
          <p:cNvPr id="287747" name="图片 287746" descr="008ah"/>
          <p:cNvPicPr>
            <a:picLocks noChangeAspect="1"/>
          </p:cNvPicPr>
          <p:nvPr/>
        </p:nvPicPr>
        <p:blipFill>
          <a:blip r:embed="rId1">
            <a:lum bright="39996" contrast="-70001"/>
          </a:blip>
          <a:stretch>
            <a:fillRect/>
          </a:stretch>
        </p:blipFill>
        <p:spPr>
          <a:xfrm rot="-284582">
            <a:off x="6588125" y="115888"/>
            <a:ext cx="1014413" cy="720725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287753" name="直接连接符 287752"/>
          <p:cNvSpPr/>
          <p:nvPr/>
        </p:nvSpPr>
        <p:spPr>
          <a:xfrm>
            <a:off x="1187450" y="6165850"/>
            <a:ext cx="6697663" cy="0"/>
          </a:xfrm>
          <a:prstGeom prst="line">
            <a:avLst/>
          </a:prstGeom>
          <a:ln w="60325" cap="flat" cmpd="thickThin">
            <a:solidFill>
              <a:srgbClr val="99CC00"/>
            </a:solidFill>
            <a:prstDash val="solid"/>
            <a:round/>
            <a:headEnd type="none" w="med" len="med"/>
            <a:tailEnd type="none" w="med" len="med"/>
          </a:ln>
        </p:spPr>
      </p:sp>
      <p:grpSp>
        <p:nvGrpSpPr>
          <p:cNvPr id="6147" name="组合 287753"/>
          <p:cNvGrpSpPr/>
          <p:nvPr/>
        </p:nvGrpSpPr>
        <p:grpSpPr>
          <a:xfrm>
            <a:off x="107950" y="20649"/>
            <a:ext cx="9144000" cy="946774"/>
            <a:chOff x="0" y="67"/>
            <a:chExt cx="5760" cy="596"/>
          </a:xfrm>
        </p:grpSpPr>
        <p:sp>
          <p:nvSpPr>
            <p:cNvPr id="6148" name="直接连接符 287754"/>
            <p:cNvSpPr/>
            <p:nvPr/>
          </p:nvSpPr>
          <p:spPr>
            <a:xfrm>
              <a:off x="0" y="73"/>
              <a:ext cx="5760" cy="0"/>
            </a:xfrm>
            <a:prstGeom prst="line">
              <a:avLst/>
            </a:prstGeom>
            <a:ln w="47625" cap="flat" cmpd="thickThin">
              <a:solidFill>
                <a:srgbClr val="99CC00"/>
              </a:solidFill>
              <a:prstDash val="solid"/>
              <a:round/>
              <a:headEnd type="none" w="med" len="med"/>
              <a:tailEnd type="none" w="med" len="med"/>
            </a:ln>
          </p:spPr>
        </p:sp>
        <p:grpSp>
          <p:nvGrpSpPr>
            <p:cNvPr id="6149" name="组合 287755"/>
            <p:cNvGrpSpPr/>
            <p:nvPr/>
          </p:nvGrpSpPr>
          <p:grpSpPr>
            <a:xfrm>
              <a:off x="0" y="67"/>
              <a:ext cx="5760" cy="596"/>
              <a:chOff x="0" y="-7"/>
              <a:chExt cx="5760" cy="653"/>
            </a:xfrm>
          </p:grpSpPr>
          <p:sp>
            <p:nvSpPr>
              <p:cNvPr id="6150" name="矩形 287756"/>
              <p:cNvSpPr/>
              <p:nvPr/>
            </p:nvSpPr>
            <p:spPr>
              <a:xfrm>
                <a:off x="0" y="0"/>
                <a:ext cx="5760" cy="516"/>
              </a:xfrm>
              <a:prstGeom prst="rect">
                <a:avLst/>
              </a:prstGeom>
              <a:gradFill rotWithShape="1">
                <a:gsLst>
                  <a:gs pos="0">
                    <a:srgbClr val="331050"/>
                  </a:gs>
                  <a:gs pos="100000">
                    <a:srgbClr val="4D1979">
                      <a:alpha val="67000"/>
                    </a:srgbClr>
                  </a:gs>
                </a:gsLst>
                <a:lin ang="18900000" scaled="1"/>
                <a:tileRect/>
              </a:gradFill>
              <a:ln w="9525">
                <a:noFill/>
              </a:ln>
            </p:spPr>
            <p:txBody>
              <a:bodyPr anchor="t" anchorCtr="0"/>
              <a:p>
                <a:endParaRPr lang="zh-CN" altLang="en-US">
                  <a:latin typeface="楷体_GB2312" panose="02010609030101010101" pitchFamily="49" charset="-122"/>
                  <a:ea typeface="楷体_GB2312" panose="02010609030101010101" pitchFamily="49" charset="-122"/>
                </a:endParaRPr>
              </a:p>
            </p:txBody>
          </p:sp>
          <p:sp>
            <p:nvSpPr>
              <p:cNvPr id="6151" name="矩形 287757"/>
              <p:cNvSpPr/>
              <p:nvPr/>
            </p:nvSpPr>
            <p:spPr>
              <a:xfrm rot="10800000">
                <a:off x="0" y="506"/>
                <a:ext cx="5760" cy="140"/>
              </a:xfrm>
              <a:prstGeom prst="rect">
                <a:avLst/>
              </a:prstGeom>
              <a:gradFill rotWithShape="1">
                <a:gsLst>
                  <a:gs pos="0">
                    <a:srgbClr val="3B3B3B">
                      <a:alpha val="0"/>
                    </a:srgbClr>
                  </a:gs>
                  <a:gs pos="100000">
                    <a:schemeClr val="bg2">
                      <a:alpha val="67000"/>
                    </a:schemeClr>
                  </a:gs>
                </a:gsLst>
                <a:lin ang="5400000" scaled="1"/>
                <a:tileRect/>
              </a:gradFill>
              <a:ln w="9525">
                <a:noFill/>
              </a:ln>
            </p:spPr>
            <p:txBody>
              <a:bodyPr anchor="t" anchorCtr="0"/>
              <a:p>
                <a:endParaRPr lang="zh-CN" altLang="en-US">
                  <a:latin typeface="楷体_GB2312" panose="02010609030101010101" pitchFamily="49" charset="-122"/>
                  <a:ea typeface="楷体_GB2312" panose="02010609030101010101" pitchFamily="49" charset="-122"/>
                </a:endParaRPr>
              </a:p>
            </p:txBody>
          </p:sp>
          <p:pic>
            <p:nvPicPr>
              <p:cNvPr id="6152" name="图片 287758"/>
              <p:cNvPicPr>
                <a:picLocks noChangeAspect="1"/>
              </p:cNvPicPr>
              <p:nvPr/>
            </p:nvPicPr>
            <p:blipFill>
              <a:blip r:embed="rId2">
                <a:lum bright="-12000"/>
              </a:blip>
              <a:srcRect t="18701" r="15749" b="42659"/>
              <a:stretch>
                <a:fillRect/>
              </a:stretch>
            </p:blipFill>
            <p:spPr>
              <a:xfrm>
                <a:off x="4781" y="0"/>
                <a:ext cx="979" cy="500"/>
              </a:xfrm>
              <a:prstGeom prst="rect">
                <a:avLst/>
              </a:prstGeom>
              <a:noFill/>
              <a:ln w="9525">
                <a:noFill/>
              </a:ln>
            </p:spPr>
          </p:pic>
          <p:sp>
            <p:nvSpPr>
              <p:cNvPr id="6153" name="矩形 287759"/>
              <p:cNvSpPr/>
              <p:nvPr/>
            </p:nvSpPr>
            <p:spPr>
              <a:xfrm>
                <a:off x="0" y="472"/>
                <a:ext cx="5760" cy="44"/>
              </a:xfrm>
              <a:prstGeom prst="rect">
                <a:avLst/>
              </a:prstGeom>
              <a:gradFill rotWithShape="1">
                <a:gsLst>
                  <a:gs pos="0">
                    <a:srgbClr val="C9E576">
                      <a:alpha val="67000"/>
                    </a:srgbClr>
                  </a:gs>
                  <a:gs pos="100000">
                    <a:srgbClr val="97C523"/>
                  </a:gs>
                </a:gsLst>
                <a:lin ang="5400000" scaled="1"/>
                <a:tileRect/>
              </a:gradFill>
              <a:ln w="9525">
                <a:noFill/>
              </a:ln>
            </p:spPr>
            <p:txBody>
              <a:bodyPr anchor="t" anchorCtr="0"/>
              <a:p>
                <a:endParaRPr lang="zh-CN" altLang="en-US">
                  <a:latin typeface="楷体_GB2312" panose="02010609030101010101" pitchFamily="49" charset="-122"/>
                  <a:ea typeface="楷体_GB2312" panose="02010609030101010101" pitchFamily="49" charset="-122"/>
                </a:endParaRPr>
              </a:p>
            </p:txBody>
          </p:sp>
          <p:sp>
            <p:nvSpPr>
              <p:cNvPr id="6154" name="矩形 287760"/>
              <p:cNvSpPr/>
              <p:nvPr/>
            </p:nvSpPr>
            <p:spPr>
              <a:xfrm>
                <a:off x="0" y="-7"/>
                <a:ext cx="5760" cy="164"/>
              </a:xfrm>
              <a:prstGeom prst="rect">
                <a:avLst/>
              </a:prstGeom>
              <a:gradFill rotWithShape="1">
                <a:gsLst>
                  <a:gs pos="0">
                    <a:schemeClr val="bg1">
                      <a:alpha val="67000"/>
                    </a:schemeClr>
                  </a:gs>
                  <a:gs pos="100000">
                    <a:srgbClr val="767676">
                      <a:alpha val="0"/>
                    </a:srgbClr>
                  </a:gs>
                </a:gsLst>
                <a:lin ang="5400000" scaled="1"/>
                <a:tileRect/>
              </a:gradFill>
              <a:ln w="9525">
                <a:noFill/>
              </a:ln>
            </p:spPr>
            <p:txBody>
              <a:bodyPr anchor="t" anchorCtr="0"/>
              <a:p>
                <a:endParaRPr lang="zh-CN" altLang="en-US">
                  <a:latin typeface="楷体_GB2312" panose="02010609030101010101" pitchFamily="49" charset="-122"/>
                  <a:ea typeface="楷体_GB2312" panose="02010609030101010101" pitchFamily="49" charset="-122"/>
                </a:endParaRPr>
              </a:p>
            </p:txBody>
          </p:sp>
        </p:grpSp>
      </p:grpSp>
      <p:sp>
        <p:nvSpPr>
          <p:cNvPr id="2" name="矩形 1"/>
          <p:cNvSpPr/>
          <p:nvPr/>
        </p:nvSpPr>
        <p:spPr>
          <a:xfrm>
            <a:off x="1403985" y="255905"/>
            <a:ext cx="7045960" cy="405130"/>
          </a:xfrm>
          <a:prstGeom prst="rect">
            <a:avLst/>
          </a:prstGeom>
          <a:noFill/>
          <a:ln w="9525">
            <a:noFill/>
          </a:ln>
        </p:spPr>
        <p:txBody>
          <a:bodyPr anchor="b" anchorCtr="0"/>
          <a:p>
            <a:r>
              <a:rPr lang="zh-CN" altLang="en-US" sz="2400">
                <a:solidFill>
                  <a:srgbClr val="FFFF00"/>
                </a:solidFill>
                <a:latin typeface="Arial" panose="020B0604020202020204" pitchFamily="34" charset="0"/>
                <a:ea typeface="黑体" panose="02010609060101010101" pitchFamily="2" charset="-122"/>
              </a:rPr>
              <a:t>模块二</a:t>
            </a:r>
            <a:r>
              <a:rPr lang="en-US" altLang="zh-CN" sz="2400">
                <a:solidFill>
                  <a:srgbClr val="FFFF00"/>
                </a:solidFill>
                <a:latin typeface="Arial" panose="020B0604020202020204" pitchFamily="34" charset="0"/>
                <a:ea typeface="黑体" panose="02010609060101010101" pitchFamily="2" charset="-122"/>
              </a:rPr>
              <a:t> </a:t>
            </a:r>
            <a:r>
              <a:rPr lang="zh-CN" altLang="en-US" sz="2400">
                <a:solidFill>
                  <a:srgbClr val="FFFF00"/>
                </a:solidFill>
                <a:latin typeface="Arial" panose="020B0604020202020204" pitchFamily="34" charset="0"/>
                <a:ea typeface="黑体" panose="02010609060101010101" pitchFamily="2" charset="-122"/>
              </a:rPr>
              <a:t>直杆的基本变形</a:t>
            </a:r>
            <a:r>
              <a:rPr lang="en-US" altLang="zh-CN" sz="2400">
                <a:solidFill>
                  <a:srgbClr val="FFFF00"/>
                </a:solidFill>
                <a:latin typeface="Arial" panose="020B0604020202020204" pitchFamily="34" charset="0"/>
                <a:ea typeface="黑体" panose="02010609060101010101" pitchFamily="2" charset="-122"/>
              </a:rPr>
              <a:t>   2-5 </a:t>
            </a:r>
            <a:r>
              <a:rPr lang="zh-CN" altLang="en-US" sz="2400">
                <a:solidFill>
                  <a:srgbClr val="FFFF00"/>
                </a:solidFill>
                <a:latin typeface="Arial" panose="020B0604020202020204" pitchFamily="34" charset="0"/>
                <a:ea typeface="黑体" panose="02010609060101010101" pitchFamily="2" charset="-122"/>
              </a:rPr>
              <a:t>直梁弯曲</a:t>
            </a:r>
            <a:endParaRPr lang="zh-CN" altLang="en-US" sz="2400">
              <a:solidFill>
                <a:srgbClr val="FFFF00"/>
              </a:solidFill>
              <a:latin typeface="Arial" panose="020B0604020202020204" pitchFamily="34" charset="0"/>
              <a:ea typeface="黑体" panose="02010609060101010101" pitchFamily="2" charset="-122"/>
            </a:endParaRPr>
          </a:p>
        </p:txBody>
      </p:sp>
      <p:sp>
        <p:nvSpPr>
          <p:cNvPr id="4" name="文本框 3"/>
          <p:cNvSpPr txBox="1"/>
          <p:nvPr/>
        </p:nvSpPr>
        <p:spPr>
          <a:xfrm>
            <a:off x="755650" y="1071245"/>
            <a:ext cx="2937510" cy="460375"/>
          </a:xfrm>
          <a:prstGeom prst="rect">
            <a:avLst/>
          </a:prstGeom>
          <a:noFill/>
        </p:spPr>
        <p:txBody>
          <a:bodyPr wrap="none" rtlCol="0" anchor="t">
            <a:spAutoFit/>
          </a:bodyPr>
          <a:p>
            <a:r>
              <a:rPr lang="zh-CN" sz="2400">
                <a:ea typeface="宋体" panose="02010600030101010101" pitchFamily="2" charset="-122"/>
                <a:sym typeface="+mn-ea"/>
              </a:rPr>
              <a:t>一、弯曲变形的特点</a:t>
            </a:r>
            <a:endParaRPr lang="zh-CN" sz="2400">
              <a:ea typeface="宋体" panose="02010600030101010101" pitchFamily="2" charset="-122"/>
              <a:sym typeface="+mn-ea"/>
            </a:endParaRPr>
          </a:p>
        </p:txBody>
      </p:sp>
      <p:sp>
        <p:nvSpPr>
          <p:cNvPr id="3" name="矩形 2"/>
          <p:cNvSpPr/>
          <p:nvPr/>
        </p:nvSpPr>
        <p:spPr>
          <a:xfrm>
            <a:off x="1603375" y="6364288"/>
            <a:ext cx="6048375" cy="368300"/>
          </a:xfrm>
          <a:prstGeom prst="rect">
            <a:avLst/>
          </a:prstGeom>
          <a:noFill/>
          <a:ln w="9525">
            <a:noFill/>
          </a:ln>
        </p:spPr>
        <p:txBody>
          <a:bodyPr anchor="t" anchorCtr="0">
            <a:spAutoFit/>
          </a:bodyPr>
          <a:p>
            <a:pPr algn="ctr" fontAlgn="ctr"/>
            <a:r>
              <a:rPr lang="zh-CN" altLang="en-US" sz="1800" dirty="0">
                <a:latin typeface="楷体_GB2312" panose="02010609030101010101" pitchFamily="49" charset="-122"/>
                <a:ea typeface="楷体_GB2312" panose="02010609030101010101" pitchFamily="49" charset="-122"/>
              </a:rPr>
              <a:t>宣城市信息工程学校在线精品课程</a:t>
            </a:r>
            <a:r>
              <a:rPr lang="en-US" altLang="zh-CN" sz="1800" dirty="0">
                <a:latin typeface="楷体_GB2312" panose="02010609030101010101" pitchFamily="49" charset="-122"/>
                <a:ea typeface="楷体_GB2312" panose="02010609030101010101" pitchFamily="49" charset="-122"/>
              </a:rPr>
              <a:t>--</a:t>
            </a:r>
            <a:r>
              <a:rPr lang="zh-CN" altLang="en-US" sz="1800" dirty="0">
                <a:sym typeface="+mn-ea"/>
              </a:rPr>
              <a:t>《机械基础》</a:t>
            </a:r>
            <a:endParaRPr lang="en-US" altLang="zh-CN" sz="1800">
              <a:latin typeface="楷体_GB2312" panose="02010609030101010101" pitchFamily="49" charset="-122"/>
              <a:ea typeface="楷体_GB2312" panose="02010609030101010101" pitchFamily="49" charset="-122"/>
            </a:endParaRPr>
          </a:p>
        </p:txBody>
      </p:sp>
      <p:sp>
        <p:nvSpPr>
          <p:cNvPr id="19" name="object 19"/>
          <p:cNvSpPr txBox="1"/>
          <p:nvPr/>
        </p:nvSpPr>
        <p:spPr>
          <a:xfrm>
            <a:off x="683895" y="5013960"/>
            <a:ext cx="5205730" cy="314325"/>
          </a:xfrm>
          <a:prstGeom prst="rect">
            <a:avLst/>
          </a:prstGeom>
          <a:solidFill>
            <a:srgbClr val="FFFFFF">
              <a:alpha val="85096"/>
            </a:srgbClr>
          </a:solidFill>
          <a:ln w="9525">
            <a:solidFill>
              <a:srgbClr val="D9D9D9"/>
            </a:solidFill>
          </a:ln>
        </p:spPr>
        <p:txBody>
          <a:bodyPr vert="horz" wrap="square" lIns="0" tIns="37465" rIns="0" bIns="0" rtlCol="0">
            <a:spAutoFit/>
          </a:bodyPr>
          <a:p>
            <a:pPr marL="90805">
              <a:lnSpc>
                <a:spcPct val="100000"/>
              </a:lnSpc>
              <a:spcBef>
                <a:spcPts val="295"/>
              </a:spcBef>
            </a:pPr>
            <a:r>
              <a:rPr sz="1800" spc="-5" dirty="0">
                <a:solidFill>
                  <a:srgbClr val="404040"/>
                </a:solidFill>
                <a:latin typeface="微软雅黑" panose="020B0503020204020204" charset="-122"/>
                <a:cs typeface="微软雅黑" panose="020B0503020204020204" charset="-122"/>
              </a:rPr>
              <a:t>受力特点：</a:t>
            </a:r>
            <a:r>
              <a:rPr sz="1800" spc="-5" dirty="0">
                <a:solidFill>
                  <a:srgbClr val="404040"/>
                </a:solidFill>
                <a:latin typeface="微软雅黑" panose="020B0503020204020204" charset="-122"/>
                <a:cs typeface="微软雅黑" panose="020B0503020204020204" charset="-122"/>
                <a:sym typeface="+mn-ea"/>
              </a:rPr>
              <a:t>受到垂直于轴线的外力，即横向力。</a:t>
            </a:r>
            <a:endParaRPr sz="1800" spc="-5" dirty="0">
              <a:solidFill>
                <a:srgbClr val="404040"/>
              </a:solidFill>
              <a:latin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20" name="object 20"/>
          <p:cNvSpPr txBox="1"/>
          <p:nvPr/>
        </p:nvSpPr>
        <p:spPr>
          <a:xfrm>
            <a:off x="683895" y="5589905"/>
            <a:ext cx="5177155" cy="314325"/>
          </a:xfrm>
          <a:prstGeom prst="rect">
            <a:avLst/>
          </a:prstGeom>
          <a:solidFill>
            <a:srgbClr val="FFFFFF">
              <a:alpha val="85096"/>
            </a:srgbClr>
          </a:solidFill>
          <a:ln w="9525">
            <a:solidFill>
              <a:srgbClr val="D9D9D9"/>
            </a:solidFill>
          </a:ln>
        </p:spPr>
        <p:txBody>
          <a:bodyPr vert="horz" wrap="square" lIns="0" tIns="37465" rIns="0" bIns="0" rtlCol="0">
            <a:spAutoFit/>
          </a:bodyPr>
          <a:p>
            <a:pPr marL="90805">
              <a:lnSpc>
                <a:spcPct val="100000"/>
              </a:lnSpc>
              <a:spcBef>
                <a:spcPts val="295"/>
              </a:spcBef>
            </a:pPr>
            <a:r>
              <a:rPr sz="1800" dirty="0">
                <a:solidFill>
                  <a:srgbClr val="404040"/>
                </a:solidFill>
                <a:latin typeface="微软雅黑" panose="020B0503020204020204" charset="-122"/>
                <a:cs typeface="微软雅黑" panose="020B0503020204020204" charset="-122"/>
              </a:rPr>
              <a:t>变形特点：</a:t>
            </a:r>
            <a:r>
              <a:rPr sz="1800" dirty="0">
                <a:solidFill>
                  <a:srgbClr val="404040"/>
                </a:solidFill>
                <a:latin typeface="微软雅黑" panose="020B0503020204020204" charset="-122"/>
                <a:cs typeface="微软雅黑" panose="020B0503020204020204" charset="-122"/>
                <a:sym typeface="+mn-ea"/>
              </a:rPr>
              <a:t>在横向力的作用下，构件发生弯曲。</a:t>
            </a:r>
            <a:endParaRPr sz="1800">
              <a:latin typeface="微软雅黑" panose="020B0503020204020204" charset="-122"/>
              <a:cs typeface="微软雅黑" panose="020B0503020204020204" charset="-122"/>
            </a:endParaRPr>
          </a:p>
        </p:txBody>
      </p:sp>
      <p:pic>
        <p:nvPicPr>
          <p:cNvPr id="5" name="图片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83895" y="1748155"/>
            <a:ext cx="3724910" cy="2851150"/>
          </a:xfrm>
          <a:prstGeom prst="rect">
            <a:avLst/>
          </a:prstGeom>
        </p:spPr>
      </p:pic>
      <p:pic>
        <p:nvPicPr>
          <p:cNvPr id="7" name="图片 6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465320" y="1704340"/>
            <a:ext cx="3295650" cy="2922905"/>
          </a:xfrm>
          <a:prstGeom prst="rect">
            <a:avLst/>
          </a:prstGeom>
        </p:spPr>
      </p:pic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77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2877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77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2000"/>
                                        <p:tgtEl>
                                          <p:spTgt spid="2877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pic>
        <p:nvPicPr>
          <p:cNvPr id="287747" name="图片 287746" descr="008ah"/>
          <p:cNvPicPr>
            <a:picLocks noChangeAspect="1"/>
          </p:cNvPicPr>
          <p:nvPr/>
        </p:nvPicPr>
        <p:blipFill>
          <a:blip r:embed="rId1">
            <a:lum bright="39996" contrast="-70001"/>
          </a:blip>
          <a:stretch>
            <a:fillRect/>
          </a:stretch>
        </p:blipFill>
        <p:spPr>
          <a:xfrm rot="-284582">
            <a:off x="6588125" y="115888"/>
            <a:ext cx="1014413" cy="720725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287753" name="直接连接符 287752"/>
          <p:cNvSpPr/>
          <p:nvPr/>
        </p:nvSpPr>
        <p:spPr>
          <a:xfrm>
            <a:off x="1187450" y="6165850"/>
            <a:ext cx="6697663" cy="0"/>
          </a:xfrm>
          <a:prstGeom prst="line">
            <a:avLst/>
          </a:prstGeom>
          <a:ln w="60325" cap="flat" cmpd="thickThin">
            <a:solidFill>
              <a:srgbClr val="99CC00"/>
            </a:solidFill>
            <a:prstDash val="solid"/>
            <a:round/>
            <a:headEnd type="none" w="med" len="med"/>
            <a:tailEnd type="none" w="med" len="med"/>
          </a:ln>
        </p:spPr>
      </p:sp>
      <p:grpSp>
        <p:nvGrpSpPr>
          <p:cNvPr id="6147" name="组合 287753"/>
          <p:cNvGrpSpPr/>
          <p:nvPr/>
        </p:nvGrpSpPr>
        <p:grpSpPr>
          <a:xfrm>
            <a:off x="107950" y="20649"/>
            <a:ext cx="9144000" cy="946774"/>
            <a:chOff x="0" y="67"/>
            <a:chExt cx="5760" cy="596"/>
          </a:xfrm>
        </p:grpSpPr>
        <p:sp>
          <p:nvSpPr>
            <p:cNvPr id="6148" name="直接连接符 287754"/>
            <p:cNvSpPr/>
            <p:nvPr/>
          </p:nvSpPr>
          <p:spPr>
            <a:xfrm>
              <a:off x="0" y="73"/>
              <a:ext cx="5760" cy="0"/>
            </a:xfrm>
            <a:prstGeom prst="line">
              <a:avLst/>
            </a:prstGeom>
            <a:ln w="47625" cap="flat" cmpd="thickThin">
              <a:solidFill>
                <a:srgbClr val="99CC00"/>
              </a:solidFill>
              <a:prstDash val="solid"/>
              <a:round/>
              <a:headEnd type="none" w="med" len="med"/>
              <a:tailEnd type="none" w="med" len="med"/>
            </a:ln>
          </p:spPr>
        </p:sp>
        <p:grpSp>
          <p:nvGrpSpPr>
            <p:cNvPr id="6149" name="组合 287755"/>
            <p:cNvGrpSpPr/>
            <p:nvPr/>
          </p:nvGrpSpPr>
          <p:grpSpPr>
            <a:xfrm>
              <a:off x="0" y="67"/>
              <a:ext cx="5760" cy="596"/>
              <a:chOff x="0" y="-7"/>
              <a:chExt cx="5760" cy="653"/>
            </a:xfrm>
          </p:grpSpPr>
          <p:sp>
            <p:nvSpPr>
              <p:cNvPr id="6150" name="矩形 287756"/>
              <p:cNvSpPr/>
              <p:nvPr/>
            </p:nvSpPr>
            <p:spPr>
              <a:xfrm>
                <a:off x="0" y="0"/>
                <a:ext cx="5760" cy="516"/>
              </a:xfrm>
              <a:prstGeom prst="rect">
                <a:avLst/>
              </a:prstGeom>
              <a:gradFill rotWithShape="1">
                <a:gsLst>
                  <a:gs pos="0">
                    <a:srgbClr val="331050"/>
                  </a:gs>
                  <a:gs pos="100000">
                    <a:srgbClr val="4D1979">
                      <a:alpha val="67000"/>
                    </a:srgbClr>
                  </a:gs>
                </a:gsLst>
                <a:lin ang="18900000" scaled="1"/>
                <a:tileRect/>
              </a:gradFill>
              <a:ln w="9525">
                <a:noFill/>
              </a:ln>
            </p:spPr>
            <p:txBody>
              <a:bodyPr anchor="t" anchorCtr="0"/>
              <a:p>
                <a:endParaRPr lang="zh-CN" altLang="en-US">
                  <a:latin typeface="楷体_GB2312" panose="02010609030101010101" pitchFamily="49" charset="-122"/>
                  <a:ea typeface="楷体_GB2312" panose="02010609030101010101" pitchFamily="49" charset="-122"/>
                </a:endParaRPr>
              </a:p>
            </p:txBody>
          </p:sp>
          <p:sp>
            <p:nvSpPr>
              <p:cNvPr id="6151" name="矩形 287757"/>
              <p:cNvSpPr/>
              <p:nvPr/>
            </p:nvSpPr>
            <p:spPr>
              <a:xfrm rot="10800000">
                <a:off x="0" y="506"/>
                <a:ext cx="5760" cy="140"/>
              </a:xfrm>
              <a:prstGeom prst="rect">
                <a:avLst/>
              </a:prstGeom>
              <a:gradFill rotWithShape="1">
                <a:gsLst>
                  <a:gs pos="0">
                    <a:srgbClr val="3B3B3B">
                      <a:alpha val="0"/>
                    </a:srgbClr>
                  </a:gs>
                  <a:gs pos="100000">
                    <a:schemeClr val="bg2">
                      <a:alpha val="67000"/>
                    </a:schemeClr>
                  </a:gs>
                </a:gsLst>
                <a:lin ang="5400000" scaled="1"/>
                <a:tileRect/>
              </a:gradFill>
              <a:ln w="9525">
                <a:noFill/>
              </a:ln>
            </p:spPr>
            <p:txBody>
              <a:bodyPr anchor="t" anchorCtr="0"/>
              <a:p>
                <a:endParaRPr lang="zh-CN" altLang="en-US">
                  <a:latin typeface="楷体_GB2312" panose="02010609030101010101" pitchFamily="49" charset="-122"/>
                  <a:ea typeface="楷体_GB2312" panose="02010609030101010101" pitchFamily="49" charset="-122"/>
                </a:endParaRPr>
              </a:p>
            </p:txBody>
          </p:sp>
          <p:pic>
            <p:nvPicPr>
              <p:cNvPr id="6152" name="图片 287758"/>
              <p:cNvPicPr>
                <a:picLocks noChangeAspect="1"/>
              </p:cNvPicPr>
              <p:nvPr/>
            </p:nvPicPr>
            <p:blipFill>
              <a:blip r:embed="rId2">
                <a:lum bright="-12000"/>
              </a:blip>
              <a:srcRect t="18701" r="15749" b="42659"/>
              <a:stretch>
                <a:fillRect/>
              </a:stretch>
            </p:blipFill>
            <p:spPr>
              <a:xfrm>
                <a:off x="4781" y="0"/>
                <a:ext cx="979" cy="500"/>
              </a:xfrm>
              <a:prstGeom prst="rect">
                <a:avLst/>
              </a:prstGeom>
              <a:noFill/>
              <a:ln w="9525">
                <a:noFill/>
              </a:ln>
            </p:spPr>
          </p:pic>
          <p:sp>
            <p:nvSpPr>
              <p:cNvPr id="6153" name="矩形 287759"/>
              <p:cNvSpPr/>
              <p:nvPr/>
            </p:nvSpPr>
            <p:spPr>
              <a:xfrm>
                <a:off x="0" y="472"/>
                <a:ext cx="5760" cy="44"/>
              </a:xfrm>
              <a:prstGeom prst="rect">
                <a:avLst/>
              </a:prstGeom>
              <a:gradFill rotWithShape="1">
                <a:gsLst>
                  <a:gs pos="0">
                    <a:srgbClr val="C9E576">
                      <a:alpha val="67000"/>
                    </a:srgbClr>
                  </a:gs>
                  <a:gs pos="100000">
                    <a:srgbClr val="97C523"/>
                  </a:gs>
                </a:gsLst>
                <a:lin ang="5400000" scaled="1"/>
                <a:tileRect/>
              </a:gradFill>
              <a:ln w="9525">
                <a:noFill/>
              </a:ln>
            </p:spPr>
            <p:txBody>
              <a:bodyPr anchor="t" anchorCtr="0"/>
              <a:p>
                <a:endParaRPr lang="zh-CN" altLang="en-US">
                  <a:latin typeface="楷体_GB2312" panose="02010609030101010101" pitchFamily="49" charset="-122"/>
                  <a:ea typeface="楷体_GB2312" panose="02010609030101010101" pitchFamily="49" charset="-122"/>
                </a:endParaRPr>
              </a:p>
            </p:txBody>
          </p:sp>
          <p:sp>
            <p:nvSpPr>
              <p:cNvPr id="6154" name="矩形 287760"/>
              <p:cNvSpPr/>
              <p:nvPr/>
            </p:nvSpPr>
            <p:spPr>
              <a:xfrm>
                <a:off x="0" y="-7"/>
                <a:ext cx="5760" cy="164"/>
              </a:xfrm>
              <a:prstGeom prst="rect">
                <a:avLst/>
              </a:prstGeom>
              <a:gradFill rotWithShape="1">
                <a:gsLst>
                  <a:gs pos="0">
                    <a:schemeClr val="bg1">
                      <a:alpha val="67000"/>
                    </a:schemeClr>
                  </a:gs>
                  <a:gs pos="100000">
                    <a:srgbClr val="767676">
                      <a:alpha val="0"/>
                    </a:srgbClr>
                  </a:gs>
                </a:gsLst>
                <a:lin ang="5400000" scaled="1"/>
                <a:tileRect/>
              </a:gradFill>
              <a:ln w="9525">
                <a:noFill/>
              </a:ln>
            </p:spPr>
            <p:txBody>
              <a:bodyPr anchor="t" anchorCtr="0"/>
              <a:p>
                <a:endParaRPr lang="zh-CN" altLang="en-US">
                  <a:latin typeface="楷体_GB2312" panose="02010609030101010101" pitchFamily="49" charset="-122"/>
                  <a:ea typeface="楷体_GB2312" panose="02010609030101010101" pitchFamily="49" charset="-122"/>
                </a:endParaRPr>
              </a:p>
            </p:txBody>
          </p:sp>
        </p:grpSp>
      </p:grpSp>
      <p:sp>
        <p:nvSpPr>
          <p:cNvPr id="2" name="矩形 1"/>
          <p:cNvSpPr/>
          <p:nvPr/>
        </p:nvSpPr>
        <p:spPr>
          <a:xfrm>
            <a:off x="1403985" y="255905"/>
            <a:ext cx="7045960" cy="405130"/>
          </a:xfrm>
          <a:prstGeom prst="rect">
            <a:avLst/>
          </a:prstGeom>
          <a:noFill/>
          <a:ln w="9525">
            <a:noFill/>
          </a:ln>
        </p:spPr>
        <p:txBody>
          <a:bodyPr anchor="b" anchorCtr="0"/>
          <a:p>
            <a:r>
              <a:rPr lang="zh-CN" altLang="en-US" sz="2400">
                <a:solidFill>
                  <a:srgbClr val="FFFF00"/>
                </a:solidFill>
                <a:latin typeface="Arial" panose="020B0604020202020204" pitchFamily="34" charset="0"/>
                <a:ea typeface="黑体" panose="02010609060101010101" pitchFamily="2" charset="-122"/>
              </a:rPr>
              <a:t>模块二</a:t>
            </a:r>
            <a:r>
              <a:rPr lang="en-US" altLang="zh-CN" sz="2400">
                <a:solidFill>
                  <a:srgbClr val="FFFF00"/>
                </a:solidFill>
                <a:latin typeface="Arial" panose="020B0604020202020204" pitchFamily="34" charset="0"/>
                <a:ea typeface="黑体" panose="02010609060101010101" pitchFamily="2" charset="-122"/>
              </a:rPr>
              <a:t> </a:t>
            </a:r>
            <a:r>
              <a:rPr lang="zh-CN" altLang="en-US" sz="2400">
                <a:solidFill>
                  <a:srgbClr val="FFFF00"/>
                </a:solidFill>
                <a:latin typeface="Arial" panose="020B0604020202020204" pitchFamily="34" charset="0"/>
                <a:ea typeface="黑体" panose="02010609060101010101" pitchFamily="2" charset="-122"/>
              </a:rPr>
              <a:t>直杆的基本变形</a:t>
            </a:r>
            <a:r>
              <a:rPr lang="en-US" altLang="zh-CN" sz="2400">
                <a:solidFill>
                  <a:srgbClr val="FFFF00"/>
                </a:solidFill>
                <a:latin typeface="Arial" panose="020B0604020202020204" pitchFamily="34" charset="0"/>
                <a:ea typeface="黑体" panose="02010609060101010101" pitchFamily="2" charset="-122"/>
              </a:rPr>
              <a:t>   2-5 </a:t>
            </a:r>
            <a:r>
              <a:rPr lang="zh-CN" altLang="en-US" sz="2400">
                <a:solidFill>
                  <a:srgbClr val="FFFF00"/>
                </a:solidFill>
                <a:latin typeface="Arial" panose="020B0604020202020204" pitchFamily="34" charset="0"/>
                <a:ea typeface="黑体" panose="02010609060101010101" pitchFamily="2" charset="-122"/>
              </a:rPr>
              <a:t>直梁弯曲</a:t>
            </a:r>
            <a:endParaRPr lang="zh-CN" altLang="en-US" sz="2400">
              <a:solidFill>
                <a:srgbClr val="FFFF00"/>
              </a:solidFill>
              <a:latin typeface="Arial" panose="020B0604020202020204" pitchFamily="34" charset="0"/>
              <a:ea typeface="黑体" panose="02010609060101010101" pitchFamily="2" charset="-122"/>
            </a:endParaRPr>
          </a:p>
        </p:txBody>
      </p:sp>
      <p:sp>
        <p:nvSpPr>
          <p:cNvPr id="4" name="文本框 3"/>
          <p:cNvSpPr txBox="1"/>
          <p:nvPr/>
        </p:nvSpPr>
        <p:spPr>
          <a:xfrm>
            <a:off x="755650" y="1071245"/>
            <a:ext cx="2937510" cy="460375"/>
          </a:xfrm>
          <a:prstGeom prst="rect">
            <a:avLst/>
          </a:prstGeom>
          <a:noFill/>
        </p:spPr>
        <p:txBody>
          <a:bodyPr wrap="none" rtlCol="0" anchor="t">
            <a:spAutoFit/>
          </a:bodyPr>
          <a:p>
            <a:r>
              <a:rPr lang="zh-CN" sz="2400">
                <a:ea typeface="宋体" panose="02010600030101010101" pitchFamily="2" charset="-122"/>
                <a:sym typeface="+mn-ea"/>
              </a:rPr>
              <a:t>一、弯曲变形的特点</a:t>
            </a:r>
            <a:endParaRPr lang="zh-CN" sz="2400">
              <a:ea typeface="宋体" panose="02010600030101010101" pitchFamily="2" charset="-122"/>
              <a:sym typeface="+mn-ea"/>
            </a:endParaRPr>
          </a:p>
        </p:txBody>
      </p:sp>
      <p:sp>
        <p:nvSpPr>
          <p:cNvPr id="3" name="矩形 2"/>
          <p:cNvSpPr/>
          <p:nvPr/>
        </p:nvSpPr>
        <p:spPr>
          <a:xfrm>
            <a:off x="1603375" y="6364288"/>
            <a:ext cx="6048375" cy="368300"/>
          </a:xfrm>
          <a:prstGeom prst="rect">
            <a:avLst/>
          </a:prstGeom>
          <a:noFill/>
          <a:ln w="9525">
            <a:noFill/>
          </a:ln>
        </p:spPr>
        <p:txBody>
          <a:bodyPr anchor="t" anchorCtr="0">
            <a:spAutoFit/>
          </a:bodyPr>
          <a:p>
            <a:pPr algn="ctr" fontAlgn="ctr"/>
            <a:r>
              <a:rPr lang="zh-CN" altLang="en-US" sz="1800" dirty="0">
                <a:latin typeface="楷体_GB2312" panose="02010609030101010101" pitchFamily="49" charset="-122"/>
                <a:ea typeface="楷体_GB2312" panose="02010609030101010101" pitchFamily="49" charset="-122"/>
              </a:rPr>
              <a:t>宣城市信息工程学校在线精品课程</a:t>
            </a:r>
            <a:r>
              <a:rPr lang="en-US" altLang="zh-CN" sz="1800" dirty="0">
                <a:latin typeface="楷体_GB2312" panose="02010609030101010101" pitchFamily="49" charset="-122"/>
                <a:ea typeface="楷体_GB2312" panose="02010609030101010101" pitchFamily="49" charset="-122"/>
              </a:rPr>
              <a:t>--</a:t>
            </a:r>
            <a:r>
              <a:rPr lang="zh-CN" altLang="en-US" sz="1800" dirty="0">
                <a:sym typeface="+mn-ea"/>
              </a:rPr>
              <a:t>《机械基础》</a:t>
            </a:r>
            <a:endParaRPr lang="en-US" altLang="zh-CN" sz="1800">
              <a:latin typeface="楷体_GB2312" panose="02010609030101010101" pitchFamily="49" charset="-122"/>
              <a:ea typeface="楷体_GB2312" panose="02010609030101010101" pitchFamily="49" charset="-122"/>
            </a:endParaRPr>
          </a:p>
        </p:txBody>
      </p:sp>
      <p:pic>
        <p:nvPicPr>
          <p:cNvPr id="6" name="图片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27405" y="1701800"/>
            <a:ext cx="7263130" cy="4077970"/>
          </a:xfrm>
          <a:prstGeom prst="rect">
            <a:avLst/>
          </a:prstGeom>
        </p:spPr>
      </p:pic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77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2877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77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2000"/>
                                        <p:tgtEl>
                                          <p:spTgt spid="2877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pic>
        <p:nvPicPr>
          <p:cNvPr id="287747" name="图片 287746" descr="008ah"/>
          <p:cNvPicPr>
            <a:picLocks noChangeAspect="1"/>
          </p:cNvPicPr>
          <p:nvPr/>
        </p:nvPicPr>
        <p:blipFill>
          <a:blip r:embed="rId1">
            <a:lum bright="39996" contrast="-70001"/>
          </a:blip>
          <a:stretch>
            <a:fillRect/>
          </a:stretch>
        </p:blipFill>
        <p:spPr>
          <a:xfrm rot="-284582">
            <a:off x="6588125" y="115888"/>
            <a:ext cx="1014413" cy="720725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287753" name="直接连接符 287752"/>
          <p:cNvSpPr/>
          <p:nvPr/>
        </p:nvSpPr>
        <p:spPr>
          <a:xfrm>
            <a:off x="1187450" y="6165850"/>
            <a:ext cx="6697663" cy="0"/>
          </a:xfrm>
          <a:prstGeom prst="line">
            <a:avLst/>
          </a:prstGeom>
          <a:ln w="60325" cap="flat" cmpd="thickThin">
            <a:solidFill>
              <a:srgbClr val="99CC00"/>
            </a:solidFill>
            <a:prstDash val="solid"/>
            <a:round/>
            <a:headEnd type="none" w="med" len="med"/>
            <a:tailEnd type="none" w="med" len="med"/>
          </a:ln>
        </p:spPr>
      </p:sp>
      <p:grpSp>
        <p:nvGrpSpPr>
          <p:cNvPr id="6147" name="组合 287753"/>
          <p:cNvGrpSpPr/>
          <p:nvPr/>
        </p:nvGrpSpPr>
        <p:grpSpPr>
          <a:xfrm>
            <a:off x="107950" y="20649"/>
            <a:ext cx="9144000" cy="946774"/>
            <a:chOff x="0" y="67"/>
            <a:chExt cx="5760" cy="596"/>
          </a:xfrm>
        </p:grpSpPr>
        <p:sp>
          <p:nvSpPr>
            <p:cNvPr id="6148" name="直接连接符 287754"/>
            <p:cNvSpPr/>
            <p:nvPr/>
          </p:nvSpPr>
          <p:spPr>
            <a:xfrm>
              <a:off x="0" y="73"/>
              <a:ext cx="5760" cy="0"/>
            </a:xfrm>
            <a:prstGeom prst="line">
              <a:avLst/>
            </a:prstGeom>
            <a:ln w="47625" cap="flat" cmpd="thickThin">
              <a:solidFill>
                <a:srgbClr val="99CC00"/>
              </a:solidFill>
              <a:prstDash val="solid"/>
              <a:round/>
              <a:headEnd type="none" w="med" len="med"/>
              <a:tailEnd type="none" w="med" len="med"/>
            </a:ln>
          </p:spPr>
        </p:sp>
        <p:grpSp>
          <p:nvGrpSpPr>
            <p:cNvPr id="6149" name="组合 287755"/>
            <p:cNvGrpSpPr/>
            <p:nvPr/>
          </p:nvGrpSpPr>
          <p:grpSpPr>
            <a:xfrm>
              <a:off x="0" y="67"/>
              <a:ext cx="5760" cy="596"/>
              <a:chOff x="0" y="-7"/>
              <a:chExt cx="5760" cy="653"/>
            </a:xfrm>
          </p:grpSpPr>
          <p:sp>
            <p:nvSpPr>
              <p:cNvPr id="6150" name="矩形 287756"/>
              <p:cNvSpPr/>
              <p:nvPr/>
            </p:nvSpPr>
            <p:spPr>
              <a:xfrm>
                <a:off x="0" y="0"/>
                <a:ext cx="5760" cy="516"/>
              </a:xfrm>
              <a:prstGeom prst="rect">
                <a:avLst/>
              </a:prstGeom>
              <a:gradFill rotWithShape="1">
                <a:gsLst>
                  <a:gs pos="0">
                    <a:srgbClr val="331050"/>
                  </a:gs>
                  <a:gs pos="100000">
                    <a:srgbClr val="4D1979">
                      <a:alpha val="67000"/>
                    </a:srgbClr>
                  </a:gs>
                </a:gsLst>
                <a:lin ang="18900000" scaled="1"/>
                <a:tileRect/>
              </a:gradFill>
              <a:ln w="9525">
                <a:noFill/>
              </a:ln>
            </p:spPr>
            <p:txBody>
              <a:bodyPr anchor="t" anchorCtr="0"/>
              <a:p>
                <a:endParaRPr lang="zh-CN" altLang="en-US">
                  <a:latin typeface="楷体_GB2312" panose="02010609030101010101" pitchFamily="49" charset="-122"/>
                  <a:ea typeface="楷体_GB2312" panose="02010609030101010101" pitchFamily="49" charset="-122"/>
                </a:endParaRPr>
              </a:p>
            </p:txBody>
          </p:sp>
          <p:sp>
            <p:nvSpPr>
              <p:cNvPr id="6151" name="矩形 287757"/>
              <p:cNvSpPr/>
              <p:nvPr/>
            </p:nvSpPr>
            <p:spPr>
              <a:xfrm rot="10800000">
                <a:off x="0" y="506"/>
                <a:ext cx="5760" cy="140"/>
              </a:xfrm>
              <a:prstGeom prst="rect">
                <a:avLst/>
              </a:prstGeom>
              <a:gradFill rotWithShape="1">
                <a:gsLst>
                  <a:gs pos="0">
                    <a:srgbClr val="3B3B3B">
                      <a:alpha val="0"/>
                    </a:srgbClr>
                  </a:gs>
                  <a:gs pos="100000">
                    <a:schemeClr val="bg2">
                      <a:alpha val="67000"/>
                    </a:schemeClr>
                  </a:gs>
                </a:gsLst>
                <a:lin ang="5400000" scaled="1"/>
                <a:tileRect/>
              </a:gradFill>
              <a:ln w="9525">
                <a:noFill/>
              </a:ln>
            </p:spPr>
            <p:txBody>
              <a:bodyPr anchor="t" anchorCtr="0"/>
              <a:p>
                <a:endParaRPr lang="zh-CN" altLang="en-US">
                  <a:latin typeface="楷体_GB2312" panose="02010609030101010101" pitchFamily="49" charset="-122"/>
                  <a:ea typeface="楷体_GB2312" panose="02010609030101010101" pitchFamily="49" charset="-122"/>
                </a:endParaRPr>
              </a:p>
            </p:txBody>
          </p:sp>
          <p:pic>
            <p:nvPicPr>
              <p:cNvPr id="6152" name="图片 287758"/>
              <p:cNvPicPr>
                <a:picLocks noChangeAspect="1"/>
              </p:cNvPicPr>
              <p:nvPr/>
            </p:nvPicPr>
            <p:blipFill>
              <a:blip r:embed="rId2">
                <a:lum bright="-12000"/>
              </a:blip>
              <a:srcRect t="18701" r="15749" b="42659"/>
              <a:stretch>
                <a:fillRect/>
              </a:stretch>
            </p:blipFill>
            <p:spPr>
              <a:xfrm>
                <a:off x="4781" y="0"/>
                <a:ext cx="979" cy="500"/>
              </a:xfrm>
              <a:prstGeom prst="rect">
                <a:avLst/>
              </a:prstGeom>
              <a:noFill/>
              <a:ln w="9525">
                <a:noFill/>
              </a:ln>
            </p:spPr>
          </p:pic>
          <p:sp>
            <p:nvSpPr>
              <p:cNvPr id="6153" name="矩形 287759"/>
              <p:cNvSpPr/>
              <p:nvPr/>
            </p:nvSpPr>
            <p:spPr>
              <a:xfrm>
                <a:off x="0" y="472"/>
                <a:ext cx="5760" cy="44"/>
              </a:xfrm>
              <a:prstGeom prst="rect">
                <a:avLst/>
              </a:prstGeom>
              <a:gradFill rotWithShape="1">
                <a:gsLst>
                  <a:gs pos="0">
                    <a:srgbClr val="C9E576">
                      <a:alpha val="67000"/>
                    </a:srgbClr>
                  </a:gs>
                  <a:gs pos="100000">
                    <a:srgbClr val="97C523"/>
                  </a:gs>
                </a:gsLst>
                <a:lin ang="5400000" scaled="1"/>
                <a:tileRect/>
              </a:gradFill>
              <a:ln w="9525">
                <a:noFill/>
              </a:ln>
            </p:spPr>
            <p:txBody>
              <a:bodyPr anchor="t" anchorCtr="0"/>
              <a:p>
                <a:endParaRPr lang="zh-CN" altLang="en-US">
                  <a:latin typeface="楷体_GB2312" panose="02010609030101010101" pitchFamily="49" charset="-122"/>
                  <a:ea typeface="楷体_GB2312" panose="02010609030101010101" pitchFamily="49" charset="-122"/>
                </a:endParaRPr>
              </a:p>
            </p:txBody>
          </p:sp>
          <p:sp>
            <p:nvSpPr>
              <p:cNvPr id="6154" name="矩形 287760"/>
              <p:cNvSpPr/>
              <p:nvPr/>
            </p:nvSpPr>
            <p:spPr>
              <a:xfrm>
                <a:off x="0" y="-7"/>
                <a:ext cx="5760" cy="164"/>
              </a:xfrm>
              <a:prstGeom prst="rect">
                <a:avLst/>
              </a:prstGeom>
              <a:gradFill rotWithShape="1">
                <a:gsLst>
                  <a:gs pos="0">
                    <a:schemeClr val="bg1">
                      <a:alpha val="67000"/>
                    </a:schemeClr>
                  </a:gs>
                  <a:gs pos="100000">
                    <a:srgbClr val="767676">
                      <a:alpha val="0"/>
                    </a:srgbClr>
                  </a:gs>
                </a:gsLst>
                <a:lin ang="5400000" scaled="1"/>
                <a:tileRect/>
              </a:gradFill>
              <a:ln w="9525">
                <a:noFill/>
              </a:ln>
            </p:spPr>
            <p:txBody>
              <a:bodyPr anchor="t" anchorCtr="0"/>
              <a:p>
                <a:endParaRPr lang="zh-CN" altLang="en-US">
                  <a:latin typeface="楷体_GB2312" panose="02010609030101010101" pitchFamily="49" charset="-122"/>
                  <a:ea typeface="楷体_GB2312" panose="02010609030101010101" pitchFamily="49" charset="-122"/>
                </a:endParaRPr>
              </a:p>
            </p:txBody>
          </p:sp>
        </p:grpSp>
      </p:grpSp>
      <p:sp>
        <p:nvSpPr>
          <p:cNvPr id="2" name="矩形 1"/>
          <p:cNvSpPr/>
          <p:nvPr/>
        </p:nvSpPr>
        <p:spPr>
          <a:xfrm>
            <a:off x="1403985" y="255905"/>
            <a:ext cx="7045960" cy="405130"/>
          </a:xfrm>
          <a:prstGeom prst="rect">
            <a:avLst/>
          </a:prstGeom>
          <a:noFill/>
          <a:ln w="9525">
            <a:noFill/>
          </a:ln>
        </p:spPr>
        <p:txBody>
          <a:bodyPr anchor="b" anchorCtr="0"/>
          <a:p>
            <a:r>
              <a:rPr lang="zh-CN" altLang="en-US" sz="2400">
                <a:solidFill>
                  <a:srgbClr val="FFFF00"/>
                </a:solidFill>
                <a:latin typeface="Arial" panose="020B0604020202020204" pitchFamily="34" charset="0"/>
                <a:ea typeface="黑体" panose="02010609060101010101" pitchFamily="2" charset="-122"/>
              </a:rPr>
              <a:t>模块二</a:t>
            </a:r>
            <a:r>
              <a:rPr lang="en-US" altLang="zh-CN" sz="2400">
                <a:solidFill>
                  <a:srgbClr val="FFFF00"/>
                </a:solidFill>
                <a:latin typeface="Arial" panose="020B0604020202020204" pitchFamily="34" charset="0"/>
                <a:ea typeface="黑体" panose="02010609060101010101" pitchFamily="2" charset="-122"/>
              </a:rPr>
              <a:t> </a:t>
            </a:r>
            <a:r>
              <a:rPr lang="zh-CN" altLang="en-US" sz="2400">
                <a:solidFill>
                  <a:srgbClr val="FFFF00"/>
                </a:solidFill>
                <a:latin typeface="Arial" panose="020B0604020202020204" pitchFamily="34" charset="0"/>
                <a:ea typeface="黑体" panose="02010609060101010101" pitchFamily="2" charset="-122"/>
              </a:rPr>
              <a:t>直杆的基本变形</a:t>
            </a:r>
            <a:r>
              <a:rPr lang="en-US" altLang="zh-CN" sz="2400">
                <a:solidFill>
                  <a:srgbClr val="FFFF00"/>
                </a:solidFill>
                <a:latin typeface="Arial" panose="020B0604020202020204" pitchFamily="34" charset="0"/>
                <a:ea typeface="黑体" panose="02010609060101010101" pitchFamily="2" charset="-122"/>
              </a:rPr>
              <a:t>   2-5 </a:t>
            </a:r>
            <a:r>
              <a:rPr lang="zh-CN" altLang="en-US" sz="2400">
                <a:solidFill>
                  <a:srgbClr val="FFFF00"/>
                </a:solidFill>
                <a:latin typeface="Arial" panose="020B0604020202020204" pitchFamily="34" charset="0"/>
                <a:ea typeface="黑体" panose="02010609060101010101" pitchFamily="2" charset="-122"/>
              </a:rPr>
              <a:t>直梁弯曲</a:t>
            </a:r>
            <a:endParaRPr lang="zh-CN" altLang="en-US" sz="2400">
              <a:solidFill>
                <a:srgbClr val="FFFF00"/>
              </a:solidFill>
              <a:latin typeface="Arial" panose="020B0604020202020204" pitchFamily="34" charset="0"/>
              <a:ea typeface="黑体" panose="02010609060101010101" pitchFamily="2" charset="-122"/>
            </a:endParaRPr>
          </a:p>
        </p:txBody>
      </p:sp>
      <p:sp>
        <p:nvSpPr>
          <p:cNvPr id="4" name="文本框 3"/>
          <p:cNvSpPr txBox="1"/>
          <p:nvPr/>
        </p:nvSpPr>
        <p:spPr>
          <a:xfrm>
            <a:off x="755650" y="1071245"/>
            <a:ext cx="2019300" cy="460375"/>
          </a:xfrm>
          <a:prstGeom prst="rect">
            <a:avLst/>
          </a:prstGeom>
          <a:noFill/>
        </p:spPr>
        <p:txBody>
          <a:bodyPr wrap="none" rtlCol="0" anchor="t">
            <a:spAutoFit/>
          </a:bodyPr>
          <a:p>
            <a:r>
              <a:rPr lang="zh-CN" sz="2400">
                <a:ea typeface="宋体" panose="02010600030101010101" pitchFamily="2" charset="-122"/>
                <a:sym typeface="+mn-ea"/>
              </a:rPr>
              <a:t>二、平面弯曲</a:t>
            </a:r>
            <a:endParaRPr lang="zh-CN" sz="2400">
              <a:ea typeface="宋体" panose="02010600030101010101" pitchFamily="2" charset="-122"/>
              <a:sym typeface="+mn-ea"/>
            </a:endParaRPr>
          </a:p>
        </p:txBody>
      </p:sp>
      <p:sp>
        <p:nvSpPr>
          <p:cNvPr id="3" name="矩形 2"/>
          <p:cNvSpPr/>
          <p:nvPr/>
        </p:nvSpPr>
        <p:spPr>
          <a:xfrm>
            <a:off x="1603375" y="6364288"/>
            <a:ext cx="6048375" cy="368300"/>
          </a:xfrm>
          <a:prstGeom prst="rect">
            <a:avLst/>
          </a:prstGeom>
          <a:noFill/>
          <a:ln w="9525">
            <a:noFill/>
          </a:ln>
        </p:spPr>
        <p:txBody>
          <a:bodyPr anchor="t" anchorCtr="0">
            <a:spAutoFit/>
          </a:bodyPr>
          <a:p>
            <a:pPr algn="ctr" fontAlgn="ctr"/>
            <a:r>
              <a:rPr lang="zh-CN" altLang="en-US" sz="1800" dirty="0">
                <a:latin typeface="楷体_GB2312" panose="02010609030101010101" pitchFamily="49" charset="-122"/>
                <a:ea typeface="楷体_GB2312" panose="02010609030101010101" pitchFamily="49" charset="-122"/>
              </a:rPr>
              <a:t>宣城市信息工程学校在线精品课程</a:t>
            </a:r>
            <a:r>
              <a:rPr lang="en-US" altLang="zh-CN" sz="1800" dirty="0">
                <a:latin typeface="楷体_GB2312" panose="02010609030101010101" pitchFamily="49" charset="-122"/>
                <a:ea typeface="楷体_GB2312" panose="02010609030101010101" pitchFamily="49" charset="-122"/>
              </a:rPr>
              <a:t>--</a:t>
            </a:r>
            <a:r>
              <a:rPr lang="zh-CN" altLang="en-US" sz="1800" dirty="0">
                <a:sym typeface="+mn-ea"/>
              </a:rPr>
              <a:t>《机械基础》</a:t>
            </a:r>
            <a:endParaRPr lang="en-US" altLang="zh-CN" sz="1800">
              <a:latin typeface="楷体_GB2312" panose="02010609030101010101" pitchFamily="49" charset="-122"/>
              <a:ea typeface="楷体_GB2312" panose="02010609030101010101" pitchFamily="49" charset="-122"/>
            </a:endParaRPr>
          </a:p>
        </p:txBody>
      </p:sp>
      <p:pic>
        <p:nvPicPr>
          <p:cNvPr id="5" name="图片 4" descr="2022-07-16_16161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60400" y="2348865"/>
            <a:ext cx="7625715" cy="2106295"/>
          </a:xfrm>
          <a:prstGeom prst="rect">
            <a:avLst/>
          </a:prstGeom>
        </p:spPr>
      </p:pic>
      <p:sp>
        <p:nvSpPr>
          <p:cNvPr id="7" name="矩形 6"/>
          <p:cNvSpPr/>
          <p:nvPr/>
        </p:nvSpPr>
        <p:spPr>
          <a:xfrm>
            <a:off x="1115695" y="4892675"/>
            <a:ext cx="6715125" cy="537210"/>
          </a:xfrm>
          <a:prstGeom prst="rect">
            <a:avLst/>
          </a:prstGeom>
          <a:solidFill>
            <a:srgbClr val="FFFFFF"/>
          </a:solidFill>
        </p:spPr>
        <p:txBody>
          <a:bodyPr lIns="0" tIns="0" rIns="0" bIns="0">
            <a:noAutofit/>
          </a:bodyPr>
          <a:p>
            <a:pPr indent="0">
              <a:spcAft>
                <a:spcPts val="840"/>
              </a:spcAft>
            </a:pPr>
            <a:r>
              <a:rPr lang="zh-TW" b="0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变形后轴线会变成</a:t>
            </a:r>
            <a:r>
              <a:rPr lang="zh-TW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曲线</a:t>
            </a:r>
            <a:r>
              <a:rPr lang="zh-TW" b="0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，并且该曲线仍旧在</a:t>
            </a:r>
            <a:r>
              <a:rPr lang="zh-TW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纵向对称面内。</a:t>
            </a:r>
            <a:endParaRPr lang="zh-TW" b="0">
              <a:latin typeface="宋体" panose="02010600030101010101" pitchFamily="2" charset="-122"/>
              <a:ea typeface="宋体" panose="02010600030101010101" pitchFamily="2" charset="-122"/>
              <a:cs typeface="宋体" panose="02010600030101010101" pitchFamily="2" charset="-122"/>
            </a:endParaRPr>
          </a:p>
          <a:p>
            <a:pPr indent="0"/>
            <a:endParaRPr lang="zh-TW" b="0">
              <a:latin typeface="宋体" panose="02010600030101010101" pitchFamily="2" charset="-122"/>
              <a:ea typeface="宋体" panose="02010600030101010101" pitchFamily="2" charset="-122"/>
              <a:cs typeface="宋体" panose="02010600030101010101" pitchFamily="2" charset="-122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77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2877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77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2000"/>
                                        <p:tgtEl>
                                          <p:spTgt spid="2877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pic>
        <p:nvPicPr>
          <p:cNvPr id="287747" name="图片 287746" descr="008ah"/>
          <p:cNvPicPr>
            <a:picLocks noChangeAspect="1"/>
          </p:cNvPicPr>
          <p:nvPr/>
        </p:nvPicPr>
        <p:blipFill>
          <a:blip r:embed="rId1">
            <a:lum bright="39996" contrast="-70001"/>
          </a:blip>
          <a:stretch>
            <a:fillRect/>
          </a:stretch>
        </p:blipFill>
        <p:spPr>
          <a:xfrm rot="-284582">
            <a:off x="6588125" y="115888"/>
            <a:ext cx="1014413" cy="720725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287753" name="直接连接符 287752"/>
          <p:cNvSpPr/>
          <p:nvPr/>
        </p:nvSpPr>
        <p:spPr>
          <a:xfrm>
            <a:off x="1187450" y="6165850"/>
            <a:ext cx="6697663" cy="0"/>
          </a:xfrm>
          <a:prstGeom prst="line">
            <a:avLst/>
          </a:prstGeom>
          <a:ln w="60325" cap="flat" cmpd="thickThin">
            <a:solidFill>
              <a:srgbClr val="99CC00"/>
            </a:solidFill>
            <a:prstDash val="solid"/>
            <a:round/>
            <a:headEnd type="none" w="med" len="med"/>
            <a:tailEnd type="none" w="med" len="med"/>
          </a:ln>
        </p:spPr>
      </p:sp>
      <p:grpSp>
        <p:nvGrpSpPr>
          <p:cNvPr id="6147" name="组合 287753"/>
          <p:cNvGrpSpPr/>
          <p:nvPr/>
        </p:nvGrpSpPr>
        <p:grpSpPr>
          <a:xfrm>
            <a:off x="107950" y="20649"/>
            <a:ext cx="9144000" cy="946774"/>
            <a:chOff x="0" y="67"/>
            <a:chExt cx="5760" cy="596"/>
          </a:xfrm>
        </p:grpSpPr>
        <p:sp>
          <p:nvSpPr>
            <p:cNvPr id="6148" name="直接连接符 287754"/>
            <p:cNvSpPr/>
            <p:nvPr/>
          </p:nvSpPr>
          <p:spPr>
            <a:xfrm>
              <a:off x="0" y="73"/>
              <a:ext cx="5760" cy="0"/>
            </a:xfrm>
            <a:prstGeom prst="line">
              <a:avLst/>
            </a:prstGeom>
            <a:ln w="47625" cap="flat" cmpd="thickThin">
              <a:solidFill>
                <a:srgbClr val="99CC00"/>
              </a:solidFill>
              <a:prstDash val="solid"/>
              <a:round/>
              <a:headEnd type="none" w="med" len="med"/>
              <a:tailEnd type="none" w="med" len="med"/>
            </a:ln>
          </p:spPr>
        </p:sp>
        <p:grpSp>
          <p:nvGrpSpPr>
            <p:cNvPr id="6149" name="组合 287755"/>
            <p:cNvGrpSpPr/>
            <p:nvPr/>
          </p:nvGrpSpPr>
          <p:grpSpPr>
            <a:xfrm>
              <a:off x="0" y="67"/>
              <a:ext cx="5760" cy="596"/>
              <a:chOff x="0" y="-7"/>
              <a:chExt cx="5760" cy="653"/>
            </a:xfrm>
          </p:grpSpPr>
          <p:sp>
            <p:nvSpPr>
              <p:cNvPr id="6150" name="矩形 287756"/>
              <p:cNvSpPr/>
              <p:nvPr/>
            </p:nvSpPr>
            <p:spPr>
              <a:xfrm>
                <a:off x="0" y="0"/>
                <a:ext cx="5760" cy="516"/>
              </a:xfrm>
              <a:prstGeom prst="rect">
                <a:avLst/>
              </a:prstGeom>
              <a:gradFill rotWithShape="1">
                <a:gsLst>
                  <a:gs pos="0">
                    <a:srgbClr val="331050"/>
                  </a:gs>
                  <a:gs pos="100000">
                    <a:srgbClr val="4D1979">
                      <a:alpha val="67000"/>
                    </a:srgbClr>
                  </a:gs>
                </a:gsLst>
                <a:lin ang="18900000" scaled="1"/>
                <a:tileRect/>
              </a:gradFill>
              <a:ln w="9525">
                <a:noFill/>
              </a:ln>
            </p:spPr>
            <p:txBody>
              <a:bodyPr anchor="t" anchorCtr="0"/>
              <a:p>
                <a:endParaRPr lang="zh-CN" altLang="en-US">
                  <a:latin typeface="楷体_GB2312" panose="02010609030101010101" pitchFamily="49" charset="-122"/>
                  <a:ea typeface="楷体_GB2312" panose="02010609030101010101" pitchFamily="49" charset="-122"/>
                </a:endParaRPr>
              </a:p>
            </p:txBody>
          </p:sp>
          <p:sp>
            <p:nvSpPr>
              <p:cNvPr id="6151" name="矩形 287757"/>
              <p:cNvSpPr/>
              <p:nvPr/>
            </p:nvSpPr>
            <p:spPr>
              <a:xfrm rot="10800000">
                <a:off x="0" y="506"/>
                <a:ext cx="5760" cy="140"/>
              </a:xfrm>
              <a:prstGeom prst="rect">
                <a:avLst/>
              </a:prstGeom>
              <a:gradFill rotWithShape="1">
                <a:gsLst>
                  <a:gs pos="0">
                    <a:srgbClr val="3B3B3B">
                      <a:alpha val="0"/>
                    </a:srgbClr>
                  </a:gs>
                  <a:gs pos="100000">
                    <a:schemeClr val="bg2">
                      <a:alpha val="67000"/>
                    </a:schemeClr>
                  </a:gs>
                </a:gsLst>
                <a:lin ang="5400000" scaled="1"/>
                <a:tileRect/>
              </a:gradFill>
              <a:ln w="9525">
                <a:noFill/>
              </a:ln>
            </p:spPr>
            <p:txBody>
              <a:bodyPr anchor="t" anchorCtr="0"/>
              <a:p>
                <a:endParaRPr lang="zh-CN" altLang="en-US">
                  <a:latin typeface="楷体_GB2312" panose="02010609030101010101" pitchFamily="49" charset="-122"/>
                  <a:ea typeface="楷体_GB2312" panose="02010609030101010101" pitchFamily="49" charset="-122"/>
                </a:endParaRPr>
              </a:p>
            </p:txBody>
          </p:sp>
          <p:pic>
            <p:nvPicPr>
              <p:cNvPr id="6152" name="图片 287758"/>
              <p:cNvPicPr>
                <a:picLocks noChangeAspect="1"/>
              </p:cNvPicPr>
              <p:nvPr/>
            </p:nvPicPr>
            <p:blipFill>
              <a:blip r:embed="rId2">
                <a:lum bright="-12000"/>
              </a:blip>
              <a:srcRect t="18701" r="15749" b="42659"/>
              <a:stretch>
                <a:fillRect/>
              </a:stretch>
            </p:blipFill>
            <p:spPr>
              <a:xfrm>
                <a:off x="4781" y="0"/>
                <a:ext cx="979" cy="500"/>
              </a:xfrm>
              <a:prstGeom prst="rect">
                <a:avLst/>
              </a:prstGeom>
              <a:noFill/>
              <a:ln w="9525">
                <a:noFill/>
              </a:ln>
            </p:spPr>
          </p:pic>
          <p:sp>
            <p:nvSpPr>
              <p:cNvPr id="6153" name="矩形 287759"/>
              <p:cNvSpPr/>
              <p:nvPr/>
            </p:nvSpPr>
            <p:spPr>
              <a:xfrm>
                <a:off x="0" y="472"/>
                <a:ext cx="5760" cy="44"/>
              </a:xfrm>
              <a:prstGeom prst="rect">
                <a:avLst/>
              </a:prstGeom>
              <a:gradFill rotWithShape="1">
                <a:gsLst>
                  <a:gs pos="0">
                    <a:srgbClr val="C9E576">
                      <a:alpha val="67000"/>
                    </a:srgbClr>
                  </a:gs>
                  <a:gs pos="100000">
                    <a:srgbClr val="97C523"/>
                  </a:gs>
                </a:gsLst>
                <a:lin ang="5400000" scaled="1"/>
                <a:tileRect/>
              </a:gradFill>
              <a:ln w="9525">
                <a:noFill/>
              </a:ln>
            </p:spPr>
            <p:txBody>
              <a:bodyPr anchor="t" anchorCtr="0"/>
              <a:p>
                <a:endParaRPr lang="zh-CN" altLang="en-US">
                  <a:latin typeface="楷体_GB2312" panose="02010609030101010101" pitchFamily="49" charset="-122"/>
                  <a:ea typeface="楷体_GB2312" panose="02010609030101010101" pitchFamily="49" charset="-122"/>
                </a:endParaRPr>
              </a:p>
            </p:txBody>
          </p:sp>
          <p:sp>
            <p:nvSpPr>
              <p:cNvPr id="6154" name="矩形 287760"/>
              <p:cNvSpPr/>
              <p:nvPr/>
            </p:nvSpPr>
            <p:spPr>
              <a:xfrm>
                <a:off x="0" y="-7"/>
                <a:ext cx="5760" cy="164"/>
              </a:xfrm>
              <a:prstGeom prst="rect">
                <a:avLst/>
              </a:prstGeom>
              <a:gradFill rotWithShape="1">
                <a:gsLst>
                  <a:gs pos="0">
                    <a:schemeClr val="bg1">
                      <a:alpha val="67000"/>
                    </a:schemeClr>
                  </a:gs>
                  <a:gs pos="100000">
                    <a:srgbClr val="767676">
                      <a:alpha val="0"/>
                    </a:srgbClr>
                  </a:gs>
                </a:gsLst>
                <a:lin ang="5400000" scaled="1"/>
                <a:tileRect/>
              </a:gradFill>
              <a:ln w="9525">
                <a:noFill/>
              </a:ln>
            </p:spPr>
            <p:txBody>
              <a:bodyPr anchor="t" anchorCtr="0"/>
              <a:p>
                <a:endParaRPr lang="zh-CN" altLang="en-US">
                  <a:latin typeface="楷体_GB2312" panose="02010609030101010101" pitchFamily="49" charset="-122"/>
                  <a:ea typeface="楷体_GB2312" panose="02010609030101010101" pitchFamily="49" charset="-122"/>
                </a:endParaRPr>
              </a:p>
            </p:txBody>
          </p:sp>
        </p:grpSp>
      </p:grpSp>
      <p:sp>
        <p:nvSpPr>
          <p:cNvPr id="2" name="矩形 1"/>
          <p:cNvSpPr/>
          <p:nvPr/>
        </p:nvSpPr>
        <p:spPr>
          <a:xfrm>
            <a:off x="1403985" y="255905"/>
            <a:ext cx="7045960" cy="405130"/>
          </a:xfrm>
          <a:prstGeom prst="rect">
            <a:avLst/>
          </a:prstGeom>
          <a:noFill/>
          <a:ln w="9525">
            <a:noFill/>
          </a:ln>
        </p:spPr>
        <p:txBody>
          <a:bodyPr anchor="b" anchorCtr="0"/>
          <a:p>
            <a:r>
              <a:rPr lang="zh-CN" altLang="en-US" sz="2400">
                <a:solidFill>
                  <a:srgbClr val="FFFF00"/>
                </a:solidFill>
                <a:latin typeface="Arial" panose="020B0604020202020204" pitchFamily="34" charset="0"/>
                <a:ea typeface="黑体" panose="02010609060101010101" pitchFamily="2" charset="-122"/>
              </a:rPr>
              <a:t>模块二</a:t>
            </a:r>
            <a:r>
              <a:rPr lang="en-US" altLang="zh-CN" sz="2400">
                <a:solidFill>
                  <a:srgbClr val="FFFF00"/>
                </a:solidFill>
                <a:latin typeface="Arial" panose="020B0604020202020204" pitchFamily="34" charset="0"/>
                <a:ea typeface="黑体" panose="02010609060101010101" pitchFamily="2" charset="-122"/>
              </a:rPr>
              <a:t> </a:t>
            </a:r>
            <a:r>
              <a:rPr lang="zh-CN" altLang="en-US" sz="2400">
                <a:solidFill>
                  <a:srgbClr val="FFFF00"/>
                </a:solidFill>
                <a:latin typeface="Arial" panose="020B0604020202020204" pitchFamily="34" charset="0"/>
                <a:ea typeface="黑体" panose="02010609060101010101" pitchFamily="2" charset="-122"/>
              </a:rPr>
              <a:t>直杆的基本变形</a:t>
            </a:r>
            <a:r>
              <a:rPr lang="en-US" altLang="zh-CN" sz="2400">
                <a:solidFill>
                  <a:srgbClr val="FFFF00"/>
                </a:solidFill>
                <a:latin typeface="Arial" panose="020B0604020202020204" pitchFamily="34" charset="0"/>
                <a:ea typeface="黑体" panose="02010609060101010101" pitchFamily="2" charset="-122"/>
              </a:rPr>
              <a:t>   2-5 </a:t>
            </a:r>
            <a:r>
              <a:rPr lang="zh-CN" altLang="en-US" sz="2400">
                <a:solidFill>
                  <a:srgbClr val="FFFF00"/>
                </a:solidFill>
                <a:latin typeface="Arial" panose="020B0604020202020204" pitchFamily="34" charset="0"/>
                <a:ea typeface="黑体" panose="02010609060101010101" pitchFamily="2" charset="-122"/>
              </a:rPr>
              <a:t>直梁弯曲</a:t>
            </a:r>
            <a:endParaRPr lang="zh-CN" altLang="en-US" sz="2400">
              <a:solidFill>
                <a:srgbClr val="FFFF00"/>
              </a:solidFill>
              <a:latin typeface="Arial" panose="020B0604020202020204" pitchFamily="34" charset="0"/>
              <a:ea typeface="黑体" panose="02010609060101010101" pitchFamily="2" charset="-122"/>
            </a:endParaRPr>
          </a:p>
        </p:txBody>
      </p:sp>
      <p:sp>
        <p:nvSpPr>
          <p:cNvPr id="4" name="文本框 3"/>
          <p:cNvSpPr txBox="1"/>
          <p:nvPr/>
        </p:nvSpPr>
        <p:spPr>
          <a:xfrm>
            <a:off x="755650" y="1071245"/>
            <a:ext cx="2631440" cy="460375"/>
          </a:xfrm>
          <a:prstGeom prst="rect">
            <a:avLst/>
          </a:prstGeom>
          <a:noFill/>
        </p:spPr>
        <p:txBody>
          <a:bodyPr wrap="none" rtlCol="0" anchor="t">
            <a:spAutoFit/>
          </a:bodyPr>
          <a:p>
            <a:r>
              <a:rPr lang="zh-CN" sz="2400">
                <a:ea typeface="宋体" panose="02010600030101010101" pitchFamily="2" charset="-122"/>
                <a:sym typeface="+mn-ea"/>
              </a:rPr>
              <a:t>三、梁的基本形式</a:t>
            </a:r>
            <a:endParaRPr lang="zh-CN" sz="2400">
              <a:ea typeface="宋体" panose="02010600030101010101" pitchFamily="2" charset="-122"/>
              <a:sym typeface="+mn-ea"/>
            </a:endParaRPr>
          </a:p>
        </p:txBody>
      </p:sp>
      <p:sp>
        <p:nvSpPr>
          <p:cNvPr id="3" name="矩形 2"/>
          <p:cNvSpPr/>
          <p:nvPr/>
        </p:nvSpPr>
        <p:spPr>
          <a:xfrm>
            <a:off x="1603375" y="6364288"/>
            <a:ext cx="6048375" cy="368300"/>
          </a:xfrm>
          <a:prstGeom prst="rect">
            <a:avLst/>
          </a:prstGeom>
          <a:noFill/>
          <a:ln w="9525">
            <a:noFill/>
          </a:ln>
        </p:spPr>
        <p:txBody>
          <a:bodyPr anchor="t" anchorCtr="0">
            <a:spAutoFit/>
          </a:bodyPr>
          <a:p>
            <a:pPr algn="ctr" fontAlgn="ctr"/>
            <a:r>
              <a:rPr lang="zh-CN" altLang="en-US" sz="1800" dirty="0">
                <a:latin typeface="楷体_GB2312" panose="02010609030101010101" pitchFamily="49" charset="-122"/>
                <a:ea typeface="楷体_GB2312" panose="02010609030101010101" pitchFamily="49" charset="-122"/>
              </a:rPr>
              <a:t>宣城市信息工程学校在线精品课程</a:t>
            </a:r>
            <a:r>
              <a:rPr lang="en-US" altLang="zh-CN" sz="1800" dirty="0">
                <a:latin typeface="楷体_GB2312" panose="02010609030101010101" pitchFamily="49" charset="-122"/>
                <a:ea typeface="楷体_GB2312" panose="02010609030101010101" pitchFamily="49" charset="-122"/>
              </a:rPr>
              <a:t>--</a:t>
            </a:r>
            <a:r>
              <a:rPr lang="zh-CN" altLang="en-US" sz="1800" dirty="0">
                <a:sym typeface="+mn-ea"/>
              </a:rPr>
              <a:t>《机械基础》</a:t>
            </a:r>
            <a:endParaRPr lang="en-US" altLang="zh-CN" sz="1800">
              <a:latin typeface="楷体_GB2312" panose="02010609030101010101" pitchFamily="49" charset="-122"/>
              <a:ea typeface="楷体_GB2312" panose="02010609030101010101" pitchFamily="49" charset="-122"/>
            </a:endParaRPr>
          </a:p>
        </p:txBody>
      </p:sp>
      <p:sp>
        <p:nvSpPr>
          <p:cNvPr id="7" name="矩形 6"/>
          <p:cNvSpPr/>
          <p:nvPr/>
        </p:nvSpPr>
        <p:spPr>
          <a:xfrm>
            <a:off x="899795" y="1701800"/>
            <a:ext cx="1657985" cy="537210"/>
          </a:xfrm>
          <a:prstGeom prst="rect">
            <a:avLst/>
          </a:prstGeom>
          <a:solidFill>
            <a:srgbClr val="FFFFFF"/>
          </a:solidFill>
        </p:spPr>
        <p:txBody>
          <a:bodyPr lIns="0" tIns="0" rIns="0" bIns="0">
            <a:noAutofit/>
          </a:bodyPr>
          <a:p>
            <a:pPr indent="0">
              <a:spcAft>
                <a:spcPts val="840"/>
              </a:spcAft>
            </a:pPr>
            <a:r>
              <a:rPr lang="en-US" altLang="zh-CN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1.</a:t>
            </a:r>
            <a:r>
              <a:rPr lang="zh-CN" altLang="zh-TW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载荷类型</a:t>
            </a:r>
            <a:endParaRPr lang="zh-TW" b="0">
              <a:latin typeface="宋体" panose="02010600030101010101" pitchFamily="2" charset="-122"/>
              <a:ea typeface="宋体" panose="02010600030101010101" pitchFamily="2" charset="-122"/>
              <a:cs typeface="宋体" panose="02010600030101010101" pitchFamily="2" charset="-122"/>
            </a:endParaRPr>
          </a:p>
          <a:p>
            <a:pPr indent="0"/>
            <a:endParaRPr lang="zh-TW" b="0">
              <a:latin typeface="宋体" panose="02010600030101010101" pitchFamily="2" charset="-122"/>
              <a:ea typeface="宋体" panose="02010600030101010101" pitchFamily="2" charset="-122"/>
              <a:cs typeface="宋体" panose="02010600030101010101" pitchFamily="2" charset="-122"/>
            </a:endParaRPr>
          </a:p>
        </p:txBody>
      </p:sp>
      <p:pic>
        <p:nvPicPr>
          <p:cNvPr id="6" name="图片 5" descr="2022-07-16_162445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4"/>
          <a:stretch>
            <a:fillRect/>
          </a:stretch>
        </p:blipFill>
        <p:spPr>
          <a:xfrm>
            <a:off x="1043940" y="2008505"/>
            <a:ext cx="4646930" cy="3958590"/>
          </a:xfrm>
          <a:prstGeom prst="rect">
            <a:avLst/>
          </a:prstGeom>
        </p:spPr>
      </p:pic>
      <p:sp>
        <p:nvSpPr>
          <p:cNvPr id="8" name="矩形 7"/>
          <p:cNvSpPr/>
          <p:nvPr/>
        </p:nvSpPr>
        <p:spPr>
          <a:xfrm>
            <a:off x="6372225" y="2853055"/>
            <a:ext cx="1147445" cy="3028315"/>
          </a:xfrm>
          <a:prstGeom prst="rect">
            <a:avLst/>
          </a:prstGeom>
          <a:solidFill>
            <a:srgbClr val="FFFFFF"/>
          </a:solidFill>
        </p:spPr>
        <p:txBody>
          <a:bodyPr lIns="0" tIns="0" rIns="0" bIns="0">
            <a:noAutofit/>
          </a:bodyPr>
          <a:p>
            <a:pPr indent="0">
              <a:spcAft>
                <a:spcPts val="840"/>
              </a:spcAft>
            </a:pPr>
            <a:r>
              <a:rPr lang="zh-CN" altLang="zh-TW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集中载荷</a:t>
            </a:r>
            <a:endParaRPr lang="zh-CN" altLang="zh-TW">
              <a:latin typeface="宋体" panose="02010600030101010101" pitchFamily="2" charset="-122"/>
              <a:ea typeface="宋体" panose="02010600030101010101" pitchFamily="2" charset="-122"/>
              <a:cs typeface="宋体" panose="02010600030101010101" pitchFamily="2" charset="-122"/>
            </a:endParaRPr>
          </a:p>
          <a:p>
            <a:pPr indent="0">
              <a:spcAft>
                <a:spcPts val="840"/>
              </a:spcAft>
            </a:pPr>
            <a:endParaRPr lang="zh-CN" altLang="zh-TW">
              <a:latin typeface="宋体" panose="02010600030101010101" pitchFamily="2" charset="-122"/>
              <a:ea typeface="宋体" panose="02010600030101010101" pitchFamily="2" charset="-122"/>
              <a:cs typeface="宋体" panose="02010600030101010101" pitchFamily="2" charset="-122"/>
            </a:endParaRPr>
          </a:p>
          <a:p>
            <a:pPr indent="0">
              <a:spcAft>
                <a:spcPts val="840"/>
              </a:spcAft>
            </a:pPr>
            <a:endParaRPr lang="zh-CN" altLang="zh-TW">
              <a:latin typeface="宋体" panose="02010600030101010101" pitchFamily="2" charset="-122"/>
              <a:ea typeface="宋体" panose="02010600030101010101" pitchFamily="2" charset="-122"/>
              <a:cs typeface="宋体" panose="02010600030101010101" pitchFamily="2" charset="-122"/>
            </a:endParaRPr>
          </a:p>
          <a:p>
            <a:pPr indent="0">
              <a:spcAft>
                <a:spcPts val="840"/>
              </a:spcAft>
            </a:pPr>
            <a:r>
              <a:rPr lang="zh-CN" altLang="zh-TW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集中力偶</a:t>
            </a:r>
            <a:endParaRPr lang="zh-CN" altLang="zh-TW">
              <a:latin typeface="宋体" panose="02010600030101010101" pitchFamily="2" charset="-122"/>
              <a:ea typeface="宋体" panose="02010600030101010101" pitchFamily="2" charset="-122"/>
              <a:cs typeface="宋体" panose="02010600030101010101" pitchFamily="2" charset="-122"/>
            </a:endParaRPr>
          </a:p>
          <a:p>
            <a:pPr indent="0">
              <a:spcAft>
                <a:spcPts val="840"/>
              </a:spcAft>
            </a:pPr>
            <a:endParaRPr lang="zh-CN" altLang="zh-TW">
              <a:latin typeface="宋体" panose="02010600030101010101" pitchFamily="2" charset="-122"/>
              <a:ea typeface="宋体" panose="02010600030101010101" pitchFamily="2" charset="-122"/>
              <a:cs typeface="宋体" panose="02010600030101010101" pitchFamily="2" charset="-122"/>
            </a:endParaRPr>
          </a:p>
          <a:p>
            <a:pPr indent="0">
              <a:spcAft>
                <a:spcPts val="840"/>
              </a:spcAft>
            </a:pPr>
            <a:endParaRPr lang="zh-CN" altLang="zh-TW">
              <a:latin typeface="宋体" panose="02010600030101010101" pitchFamily="2" charset="-122"/>
              <a:ea typeface="宋体" panose="02010600030101010101" pitchFamily="2" charset="-122"/>
              <a:cs typeface="宋体" panose="02010600030101010101" pitchFamily="2" charset="-122"/>
            </a:endParaRPr>
          </a:p>
          <a:p>
            <a:pPr indent="0">
              <a:spcAft>
                <a:spcPts val="840"/>
              </a:spcAft>
            </a:pPr>
            <a:r>
              <a:rPr lang="zh-CN" altLang="zh-TW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均布载荷</a:t>
            </a:r>
            <a:endParaRPr lang="zh-CN" altLang="zh-TW">
              <a:latin typeface="宋体" panose="02010600030101010101" pitchFamily="2" charset="-122"/>
              <a:ea typeface="宋体" panose="02010600030101010101" pitchFamily="2" charset="-122"/>
              <a:cs typeface="宋体" panose="02010600030101010101" pitchFamily="2" charset="-122"/>
            </a:endParaRPr>
          </a:p>
          <a:p>
            <a:pPr indent="0">
              <a:spcAft>
                <a:spcPts val="840"/>
              </a:spcAft>
            </a:pPr>
            <a:endParaRPr lang="zh-CN" altLang="zh-TW">
              <a:latin typeface="宋体" panose="02010600030101010101" pitchFamily="2" charset="-122"/>
              <a:ea typeface="宋体" panose="02010600030101010101" pitchFamily="2" charset="-122"/>
              <a:cs typeface="宋体" panose="02010600030101010101" pitchFamily="2" charset="-122"/>
            </a:endParaRPr>
          </a:p>
          <a:p>
            <a:pPr indent="0">
              <a:spcAft>
                <a:spcPts val="840"/>
              </a:spcAft>
            </a:pPr>
            <a:endParaRPr lang="zh-CN" altLang="zh-TW">
              <a:latin typeface="宋体" panose="02010600030101010101" pitchFamily="2" charset="-122"/>
              <a:ea typeface="宋体" panose="02010600030101010101" pitchFamily="2" charset="-122"/>
              <a:cs typeface="宋体" panose="02010600030101010101" pitchFamily="2" charset="-122"/>
            </a:endParaRPr>
          </a:p>
          <a:p>
            <a:pPr indent="0">
              <a:spcAft>
                <a:spcPts val="840"/>
              </a:spcAft>
            </a:pPr>
            <a:endParaRPr lang="zh-TW" b="0">
              <a:latin typeface="宋体" panose="02010600030101010101" pitchFamily="2" charset="-122"/>
              <a:ea typeface="宋体" panose="02010600030101010101" pitchFamily="2" charset="-122"/>
              <a:cs typeface="宋体" panose="02010600030101010101" pitchFamily="2" charset="-122"/>
            </a:endParaRPr>
          </a:p>
          <a:p>
            <a:pPr indent="0">
              <a:spcAft>
                <a:spcPts val="840"/>
              </a:spcAft>
            </a:pPr>
            <a:endParaRPr lang="zh-TW" b="0">
              <a:latin typeface="宋体" panose="02010600030101010101" pitchFamily="2" charset="-122"/>
              <a:ea typeface="宋体" panose="02010600030101010101" pitchFamily="2" charset="-122"/>
              <a:cs typeface="宋体" panose="02010600030101010101" pitchFamily="2" charset="-122"/>
            </a:endParaRPr>
          </a:p>
          <a:p>
            <a:pPr indent="0">
              <a:spcAft>
                <a:spcPts val="840"/>
              </a:spcAft>
            </a:pPr>
            <a:endParaRPr lang="zh-TW" b="0">
              <a:latin typeface="宋体" panose="02010600030101010101" pitchFamily="2" charset="-122"/>
              <a:ea typeface="宋体" panose="02010600030101010101" pitchFamily="2" charset="-122"/>
              <a:cs typeface="宋体" panose="02010600030101010101" pitchFamily="2" charset="-122"/>
            </a:endParaRPr>
          </a:p>
          <a:p>
            <a:pPr indent="0">
              <a:spcAft>
                <a:spcPts val="840"/>
              </a:spcAft>
            </a:pPr>
            <a:endParaRPr lang="zh-TW" b="0">
              <a:latin typeface="宋体" panose="02010600030101010101" pitchFamily="2" charset="-122"/>
              <a:ea typeface="宋体" panose="02010600030101010101" pitchFamily="2" charset="-122"/>
              <a:cs typeface="宋体" panose="02010600030101010101" pitchFamily="2" charset="-122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77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2877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77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2000"/>
                                        <p:tgtEl>
                                          <p:spTgt spid="2877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pic>
        <p:nvPicPr>
          <p:cNvPr id="287747" name="图片 287746" descr="008ah"/>
          <p:cNvPicPr>
            <a:picLocks noChangeAspect="1"/>
          </p:cNvPicPr>
          <p:nvPr/>
        </p:nvPicPr>
        <p:blipFill>
          <a:blip r:embed="rId1">
            <a:lum bright="39996" contrast="-70001"/>
          </a:blip>
          <a:stretch>
            <a:fillRect/>
          </a:stretch>
        </p:blipFill>
        <p:spPr>
          <a:xfrm rot="-284582">
            <a:off x="6588125" y="115888"/>
            <a:ext cx="1014413" cy="720725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287753" name="直接连接符 287752"/>
          <p:cNvSpPr/>
          <p:nvPr/>
        </p:nvSpPr>
        <p:spPr>
          <a:xfrm>
            <a:off x="1187450" y="6165850"/>
            <a:ext cx="6697663" cy="0"/>
          </a:xfrm>
          <a:prstGeom prst="line">
            <a:avLst/>
          </a:prstGeom>
          <a:ln w="60325" cap="flat" cmpd="thickThin">
            <a:solidFill>
              <a:srgbClr val="99CC00"/>
            </a:solidFill>
            <a:prstDash val="solid"/>
            <a:round/>
            <a:headEnd type="none" w="med" len="med"/>
            <a:tailEnd type="none" w="med" len="med"/>
          </a:ln>
        </p:spPr>
      </p:sp>
      <p:grpSp>
        <p:nvGrpSpPr>
          <p:cNvPr id="6147" name="组合 287753"/>
          <p:cNvGrpSpPr/>
          <p:nvPr/>
        </p:nvGrpSpPr>
        <p:grpSpPr>
          <a:xfrm>
            <a:off x="107950" y="20649"/>
            <a:ext cx="9144000" cy="946774"/>
            <a:chOff x="0" y="67"/>
            <a:chExt cx="5760" cy="596"/>
          </a:xfrm>
        </p:grpSpPr>
        <p:sp>
          <p:nvSpPr>
            <p:cNvPr id="6148" name="直接连接符 287754"/>
            <p:cNvSpPr/>
            <p:nvPr/>
          </p:nvSpPr>
          <p:spPr>
            <a:xfrm>
              <a:off x="0" y="73"/>
              <a:ext cx="5760" cy="0"/>
            </a:xfrm>
            <a:prstGeom prst="line">
              <a:avLst/>
            </a:prstGeom>
            <a:ln w="47625" cap="flat" cmpd="thickThin">
              <a:solidFill>
                <a:srgbClr val="99CC00"/>
              </a:solidFill>
              <a:prstDash val="solid"/>
              <a:round/>
              <a:headEnd type="none" w="med" len="med"/>
              <a:tailEnd type="none" w="med" len="med"/>
            </a:ln>
          </p:spPr>
        </p:sp>
        <p:grpSp>
          <p:nvGrpSpPr>
            <p:cNvPr id="6149" name="组合 287755"/>
            <p:cNvGrpSpPr/>
            <p:nvPr/>
          </p:nvGrpSpPr>
          <p:grpSpPr>
            <a:xfrm>
              <a:off x="0" y="67"/>
              <a:ext cx="5760" cy="596"/>
              <a:chOff x="0" y="-7"/>
              <a:chExt cx="5760" cy="653"/>
            </a:xfrm>
          </p:grpSpPr>
          <p:sp>
            <p:nvSpPr>
              <p:cNvPr id="6150" name="矩形 287756"/>
              <p:cNvSpPr/>
              <p:nvPr/>
            </p:nvSpPr>
            <p:spPr>
              <a:xfrm>
                <a:off x="0" y="0"/>
                <a:ext cx="5760" cy="516"/>
              </a:xfrm>
              <a:prstGeom prst="rect">
                <a:avLst/>
              </a:prstGeom>
              <a:gradFill rotWithShape="1">
                <a:gsLst>
                  <a:gs pos="0">
                    <a:srgbClr val="331050"/>
                  </a:gs>
                  <a:gs pos="100000">
                    <a:srgbClr val="4D1979">
                      <a:alpha val="67000"/>
                    </a:srgbClr>
                  </a:gs>
                </a:gsLst>
                <a:lin ang="18900000" scaled="1"/>
                <a:tileRect/>
              </a:gradFill>
              <a:ln w="9525">
                <a:noFill/>
              </a:ln>
            </p:spPr>
            <p:txBody>
              <a:bodyPr anchor="t" anchorCtr="0"/>
              <a:p>
                <a:endParaRPr lang="zh-CN" altLang="en-US">
                  <a:latin typeface="楷体_GB2312" panose="02010609030101010101" pitchFamily="49" charset="-122"/>
                  <a:ea typeface="楷体_GB2312" panose="02010609030101010101" pitchFamily="49" charset="-122"/>
                </a:endParaRPr>
              </a:p>
            </p:txBody>
          </p:sp>
          <p:sp>
            <p:nvSpPr>
              <p:cNvPr id="6151" name="矩形 287757"/>
              <p:cNvSpPr/>
              <p:nvPr/>
            </p:nvSpPr>
            <p:spPr>
              <a:xfrm rot="10800000">
                <a:off x="0" y="506"/>
                <a:ext cx="5760" cy="140"/>
              </a:xfrm>
              <a:prstGeom prst="rect">
                <a:avLst/>
              </a:prstGeom>
              <a:gradFill rotWithShape="1">
                <a:gsLst>
                  <a:gs pos="0">
                    <a:srgbClr val="3B3B3B">
                      <a:alpha val="0"/>
                    </a:srgbClr>
                  </a:gs>
                  <a:gs pos="100000">
                    <a:schemeClr val="bg2">
                      <a:alpha val="67000"/>
                    </a:schemeClr>
                  </a:gs>
                </a:gsLst>
                <a:lin ang="5400000" scaled="1"/>
                <a:tileRect/>
              </a:gradFill>
              <a:ln w="9525">
                <a:noFill/>
              </a:ln>
            </p:spPr>
            <p:txBody>
              <a:bodyPr anchor="t" anchorCtr="0"/>
              <a:p>
                <a:endParaRPr lang="zh-CN" altLang="en-US">
                  <a:latin typeface="楷体_GB2312" panose="02010609030101010101" pitchFamily="49" charset="-122"/>
                  <a:ea typeface="楷体_GB2312" panose="02010609030101010101" pitchFamily="49" charset="-122"/>
                </a:endParaRPr>
              </a:p>
            </p:txBody>
          </p:sp>
          <p:pic>
            <p:nvPicPr>
              <p:cNvPr id="6152" name="图片 287758"/>
              <p:cNvPicPr>
                <a:picLocks noChangeAspect="1"/>
              </p:cNvPicPr>
              <p:nvPr/>
            </p:nvPicPr>
            <p:blipFill>
              <a:blip r:embed="rId2">
                <a:lum bright="-12000"/>
              </a:blip>
              <a:srcRect t="18701" r="15749" b="42659"/>
              <a:stretch>
                <a:fillRect/>
              </a:stretch>
            </p:blipFill>
            <p:spPr>
              <a:xfrm>
                <a:off x="4781" y="0"/>
                <a:ext cx="979" cy="500"/>
              </a:xfrm>
              <a:prstGeom prst="rect">
                <a:avLst/>
              </a:prstGeom>
              <a:noFill/>
              <a:ln w="9525">
                <a:noFill/>
              </a:ln>
            </p:spPr>
          </p:pic>
          <p:sp>
            <p:nvSpPr>
              <p:cNvPr id="6153" name="矩形 287759"/>
              <p:cNvSpPr/>
              <p:nvPr/>
            </p:nvSpPr>
            <p:spPr>
              <a:xfrm>
                <a:off x="0" y="472"/>
                <a:ext cx="5760" cy="44"/>
              </a:xfrm>
              <a:prstGeom prst="rect">
                <a:avLst/>
              </a:prstGeom>
              <a:gradFill rotWithShape="1">
                <a:gsLst>
                  <a:gs pos="0">
                    <a:srgbClr val="C9E576">
                      <a:alpha val="67000"/>
                    </a:srgbClr>
                  </a:gs>
                  <a:gs pos="100000">
                    <a:srgbClr val="97C523"/>
                  </a:gs>
                </a:gsLst>
                <a:lin ang="5400000" scaled="1"/>
                <a:tileRect/>
              </a:gradFill>
              <a:ln w="9525">
                <a:noFill/>
              </a:ln>
            </p:spPr>
            <p:txBody>
              <a:bodyPr anchor="t" anchorCtr="0"/>
              <a:p>
                <a:endParaRPr lang="zh-CN" altLang="en-US">
                  <a:latin typeface="楷体_GB2312" panose="02010609030101010101" pitchFamily="49" charset="-122"/>
                  <a:ea typeface="楷体_GB2312" panose="02010609030101010101" pitchFamily="49" charset="-122"/>
                </a:endParaRPr>
              </a:p>
            </p:txBody>
          </p:sp>
          <p:sp>
            <p:nvSpPr>
              <p:cNvPr id="6154" name="矩形 287760"/>
              <p:cNvSpPr/>
              <p:nvPr/>
            </p:nvSpPr>
            <p:spPr>
              <a:xfrm>
                <a:off x="0" y="-7"/>
                <a:ext cx="5760" cy="164"/>
              </a:xfrm>
              <a:prstGeom prst="rect">
                <a:avLst/>
              </a:prstGeom>
              <a:gradFill rotWithShape="1">
                <a:gsLst>
                  <a:gs pos="0">
                    <a:schemeClr val="bg1">
                      <a:alpha val="67000"/>
                    </a:schemeClr>
                  </a:gs>
                  <a:gs pos="100000">
                    <a:srgbClr val="767676">
                      <a:alpha val="0"/>
                    </a:srgbClr>
                  </a:gs>
                </a:gsLst>
                <a:lin ang="5400000" scaled="1"/>
                <a:tileRect/>
              </a:gradFill>
              <a:ln w="9525">
                <a:noFill/>
              </a:ln>
            </p:spPr>
            <p:txBody>
              <a:bodyPr anchor="t" anchorCtr="0"/>
              <a:p>
                <a:endParaRPr lang="zh-CN" altLang="en-US">
                  <a:latin typeface="楷体_GB2312" panose="02010609030101010101" pitchFamily="49" charset="-122"/>
                  <a:ea typeface="楷体_GB2312" panose="02010609030101010101" pitchFamily="49" charset="-122"/>
                </a:endParaRPr>
              </a:p>
            </p:txBody>
          </p:sp>
        </p:grpSp>
      </p:grpSp>
      <p:sp>
        <p:nvSpPr>
          <p:cNvPr id="2" name="矩形 1"/>
          <p:cNvSpPr/>
          <p:nvPr/>
        </p:nvSpPr>
        <p:spPr>
          <a:xfrm>
            <a:off x="1403985" y="255905"/>
            <a:ext cx="7045960" cy="405130"/>
          </a:xfrm>
          <a:prstGeom prst="rect">
            <a:avLst/>
          </a:prstGeom>
          <a:noFill/>
          <a:ln w="9525">
            <a:noFill/>
          </a:ln>
        </p:spPr>
        <p:txBody>
          <a:bodyPr anchor="b" anchorCtr="0"/>
          <a:p>
            <a:r>
              <a:rPr lang="zh-CN" altLang="en-US" sz="2400">
                <a:solidFill>
                  <a:srgbClr val="FFFF00"/>
                </a:solidFill>
                <a:latin typeface="Arial" panose="020B0604020202020204" pitchFamily="34" charset="0"/>
                <a:ea typeface="黑体" panose="02010609060101010101" pitchFamily="2" charset="-122"/>
              </a:rPr>
              <a:t>模块二</a:t>
            </a:r>
            <a:r>
              <a:rPr lang="en-US" altLang="zh-CN" sz="2400">
                <a:solidFill>
                  <a:srgbClr val="FFFF00"/>
                </a:solidFill>
                <a:latin typeface="Arial" panose="020B0604020202020204" pitchFamily="34" charset="0"/>
                <a:ea typeface="黑体" panose="02010609060101010101" pitchFamily="2" charset="-122"/>
              </a:rPr>
              <a:t> </a:t>
            </a:r>
            <a:r>
              <a:rPr lang="zh-CN" altLang="en-US" sz="2400">
                <a:solidFill>
                  <a:srgbClr val="FFFF00"/>
                </a:solidFill>
                <a:latin typeface="Arial" panose="020B0604020202020204" pitchFamily="34" charset="0"/>
                <a:ea typeface="黑体" panose="02010609060101010101" pitchFamily="2" charset="-122"/>
              </a:rPr>
              <a:t>直杆的基本变形</a:t>
            </a:r>
            <a:r>
              <a:rPr lang="en-US" altLang="zh-CN" sz="2400">
                <a:solidFill>
                  <a:srgbClr val="FFFF00"/>
                </a:solidFill>
                <a:latin typeface="Arial" panose="020B0604020202020204" pitchFamily="34" charset="0"/>
                <a:ea typeface="黑体" panose="02010609060101010101" pitchFamily="2" charset="-122"/>
              </a:rPr>
              <a:t>   2-5 </a:t>
            </a:r>
            <a:r>
              <a:rPr lang="zh-CN" altLang="en-US" sz="2400">
                <a:solidFill>
                  <a:srgbClr val="FFFF00"/>
                </a:solidFill>
                <a:latin typeface="Arial" panose="020B0604020202020204" pitchFamily="34" charset="0"/>
                <a:ea typeface="黑体" panose="02010609060101010101" pitchFamily="2" charset="-122"/>
              </a:rPr>
              <a:t>直梁弯曲</a:t>
            </a:r>
            <a:endParaRPr lang="zh-CN" altLang="en-US" sz="2400">
              <a:solidFill>
                <a:srgbClr val="FFFF00"/>
              </a:solidFill>
              <a:latin typeface="Arial" panose="020B0604020202020204" pitchFamily="34" charset="0"/>
              <a:ea typeface="黑体" panose="02010609060101010101" pitchFamily="2" charset="-122"/>
            </a:endParaRPr>
          </a:p>
        </p:txBody>
      </p:sp>
      <p:sp>
        <p:nvSpPr>
          <p:cNvPr id="4" name="文本框 3"/>
          <p:cNvSpPr txBox="1"/>
          <p:nvPr/>
        </p:nvSpPr>
        <p:spPr>
          <a:xfrm>
            <a:off x="755650" y="1071245"/>
            <a:ext cx="2631440" cy="460375"/>
          </a:xfrm>
          <a:prstGeom prst="rect">
            <a:avLst/>
          </a:prstGeom>
          <a:noFill/>
        </p:spPr>
        <p:txBody>
          <a:bodyPr wrap="none" rtlCol="0" anchor="t">
            <a:spAutoFit/>
          </a:bodyPr>
          <a:p>
            <a:r>
              <a:rPr lang="zh-CN" sz="2400">
                <a:ea typeface="宋体" panose="02010600030101010101" pitchFamily="2" charset="-122"/>
                <a:sym typeface="+mn-ea"/>
              </a:rPr>
              <a:t>三、梁的基本形式</a:t>
            </a:r>
            <a:endParaRPr lang="zh-CN" sz="2400">
              <a:ea typeface="宋体" panose="02010600030101010101" pitchFamily="2" charset="-122"/>
              <a:sym typeface="+mn-ea"/>
            </a:endParaRPr>
          </a:p>
        </p:txBody>
      </p:sp>
      <p:sp>
        <p:nvSpPr>
          <p:cNvPr id="3" name="矩形 2"/>
          <p:cNvSpPr/>
          <p:nvPr/>
        </p:nvSpPr>
        <p:spPr>
          <a:xfrm>
            <a:off x="1603375" y="6364288"/>
            <a:ext cx="6048375" cy="368300"/>
          </a:xfrm>
          <a:prstGeom prst="rect">
            <a:avLst/>
          </a:prstGeom>
          <a:noFill/>
          <a:ln w="9525">
            <a:noFill/>
          </a:ln>
        </p:spPr>
        <p:txBody>
          <a:bodyPr anchor="t" anchorCtr="0">
            <a:spAutoFit/>
          </a:bodyPr>
          <a:p>
            <a:pPr algn="ctr" fontAlgn="ctr"/>
            <a:r>
              <a:rPr lang="zh-CN" altLang="en-US" sz="1800" dirty="0">
                <a:latin typeface="楷体_GB2312" panose="02010609030101010101" pitchFamily="49" charset="-122"/>
                <a:ea typeface="楷体_GB2312" panose="02010609030101010101" pitchFamily="49" charset="-122"/>
              </a:rPr>
              <a:t>宣城市信息工程学校在线精品课程</a:t>
            </a:r>
            <a:r>
              <a:rPr lang="en-US" altLang="zh-CN" sz="1800" dirty="0">
                <a:latin typeface="楷体_GB2312" panose="02010609030101010101" pitchFamily="49" charset="-122"/>
                <a:ea typeface="楷体_GB2312" panose="02010609030101010101" pitchFamily="49" charset="-122"/>
              </a:rPr>
              <a:t>--</a:t>
            </a:r>
            <a:r>
              <a:rPr lang="zh-CN" altLang="en-US" sz="1800" dirty="0">
                <a:sym typeface="+mn-ea"/>
              </a:rPr>
              <a:t>《机械基础》</a:t>
            </a:r>
            <a:endParaRPr lang="en-US" altLang="zh-CN" sz="1800">
              <a:latin typeface="楷体_GB2312" panose="02010609030101010101" pitchFamily="49" charset="-122"/>
              <a:ea typeface="楷体_GB2312" panose="02010609030101010101" pitchFamily="49" charset="-122"/>
            </a:endParaRPr>
          </a:p>
        </p:txBody>
      </p:sp>
      <p:sp>
        <p:nvSpPr>
          <p:cNvPr id="7" name="矩形 6"/>
          <p:cNvSpPr/>
          <p:nvPr/>
        </p:nvSpPr>
        <p:spPr>
          <a:xfrm>
            <a:off x="899795" y="1701800"/>
            <a:ext cx="2163445" cy="537210"/>
          </a:xfrm>
          <a:prstGeom prst="rect">
            <a:avLst/>
          </a:prstGeom>
          <a:solidFill>
            <a:srgbClr val="FFFFFF"/>
          </a:solidFill>
        </p:spPr>
        <p:txBody>
          <a:bodyPr lIns="0" tIns="0" rIns="0" bIns="0">
            <a:noAutofit/>
          </a:bodyPr>
          <a:p>
            <a:pPr indent="0">
              <a:spcAft>
                <a:spcPts val="840"/>
              </a:spcAft>
            </a:pPr>
            <a:r>
              <a:rPr lang="en-US" altLang="zh-CN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2.</a:t>
            </a:r>
            <a:r>
              <a:rPr lang="zh-CN" altLang="en-US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常见梁的</a:t>
            </a:r>
            <a:r>
              <a:rPr lang="zh-CN" altLang="zh-TW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类型</a:t>
            </a:r>
            <a:endParaRPr lang="zh-TW" b="0">
              <a:latin typeface="宋体" panose="02010600030101010101" pitchFamily="2" charset="-122"/>
              <a:ea typeface="宋体" panose="02010600030101010101" pitchFamily="2" charset="-122"/>
              <a:cs typeface="宋体" panose="02010600030101010101" pitchFamily="2" charset="-122"/>
            </a:endParaRPr>
          </a:p>
          <a:p>
            <a:pPr indent="0"/>
            <a:endParaRPr lang="zh-TW" b="0">
              <a:latin typeface="宋体" panose="02010600030101010101" pitchFamily="2" charset="-122"/>
              <a:ea typeface="宋体" panose="02010600030101010101" pitchFamily="2" charset="-122"/>
              <a:cs typeface="宋体" panose="02010600030101010101" pitchFamily="2" charset="-122"/>
            </a:endParaRPr>
          </a:p>
        </p:txBody>
      </p:sp>
      <p:pic>
        <p:nvPicPr>
          <p:cNvPr id="5" name="图片 4" descr="2022-07-16_162529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83895" y="2132965"/>
            <a:ext cx="7614920" cy="3830320"/>
          </a:xfrm>
          <a:prstGeom prst="rect">
            <a:avLst/>
          </a:prstGeom>
        </p:spPr>
      </p:pic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77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2877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77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2000"/>
                                        <p:tgtEl>
                                          <p:spTgt spid="2877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pic>
        <p:nvPicPr>
          <p:cNvPr id="287747" name="图片 287746" descr="008ah"/>
          <p:cNvPicPr>
            <a:picLocks noChangeAspect="1"/>
          </p:cNvPicPr>
          <p:nvPr/>
        </p:nvPicPr>
        <p:blipFill>
          <a:blip r:embed="rId1">
            <a:lum bright="39996" contrast="-70001"/>
          </a:blip>
          <a:stretch>
            <a:fillRect/>
          </a:stretch>
        </p:blipFill>
        <p:spPr>
          <a:xfrm rot="-284582">
            <a:off x="6588125" y="115888"/>
            <a:ext cx="1014413" cy="720725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287753" name="直接连接符 287752"/>
          <p:cNvSpPr/>
          <p:nvPr/>
        </p:nvSpPr>
        <p:spPr>
          <a:xfrm>
            <a:off x="1187450" y="6165850"/>
            <a:ext cx="6697663" cy="0"/>
          </a:xfrm>
          <a:prstGeom prst="line">
            <a:avLst/>
          </a:prstGeom>
          <a:ln w="60325" cap="flat" cmpd="thickThin">
            <a:solidFill>
              <a:srgbClr val="99CC00"/>
            </a:solidFill>
            <a:prstDash val="solid"/>
            <a:round/>
            <a:headEnd type="none" w="med" len="med"/>
            <a:tailEnd type="none" w="med" len="med"/>
          </a:ln>
        </p:spPr>
      </p:sp>
      <p:grpSp>
        <p:nvGrpSpPr>
          <p:cNvPr id="6147" name="组合 287753"/>
          <p:cNvGrpSpPr/>
          <p:nvPr/>
        </p:nvGrpSpPr>
        <p:grpSpPr>
          <a:xfrm>
            <a:off x="107950" y="20649"/>
            <a:ext cx="9144000" cy="946774"/>
            <a:chOff x="0" y="67"/>
            <a:chExt cx="5760" cy="596"/>
          </a:xfrm>
        </p:grpSpPr>
        <p:sp>
          <p:nvSpPr>
            <p:cNvPr id="6148" name="直接连接符 287754"/>
            <p:cNvSpPr/>
            <p:nvPr/>
          </p:nvSpPr>
          <p:spPr>
            <a:xfrm>
              <a:off x="0" y="73"/>
              <a:ext cx="5760" cy="0"/>
            </a:xfrm>
            <a:prstGeom prst="line">
              <a:avLst/>
            </a:prstGeom>
            <a:ln w="47625" cap="flat" cmpd="thickThin">
              <a:solidFill>
                <a:srgbClr val="99CC00"/>
              </a:solidFill>
              <a:prstDash val="solid"/>
              <a:round/>
              <a:headEnd type="none" w="med" len="med"/>
              <a:tailEnd type="none" w="med" len="med"/>
            </a:ln>
          </p:spPr>
        </p:sp>
        <p:grpSp>
          <p:nvGrpSpPr>
            <p:cNvPr id="6149" name="组合 287755"/>
            <p:cNvGrpSpPr/>
            <p:nvPr/>
          </p:nvGrpSpPr>
          <p:grpSpPr>
            <a:xfrm>
              <a:off x="0" y="67"/>
              <a:ext cx="5760" cy="596"/>
              <a:chOff x="0" y="-7"/>
              <a:chExt cx="5760" cy="653"/>
            </a:xfrm>
          </p:grpSpPr>
          <p:sp>
            <p:nvSpPr>
              <p:cNvPr id="6150" name="矩形 287756"/>
              <p:cNvSpPr/>
              <p:nvPr/>
            </p:nvSpPr>
            <p:spPr>
              <a:xfrm>
                <a:off x="0" y="0"/>
                <a:ext cx="5760" cy="516"/>
              </a:xfrm>
              <a:prstGeom prst="rect">
                <a:avLst/>
              </a:prstGeom>
              <a:gradFill rotWithShape="1">
                <a:gsLst>
                  <a:gs pos="0">
                    <a:srgbClr val="331050"/>
                  </a:gs>
                  <a:gs pos="100000">
                    <a:srgbClr val="4D1979">
                      <a:alpha val="67000"/>
                    </a:srgbClr>
                  </a:gs>
                </a:gsLst>
                <a:lin ang="18900000" scaled="1"/>
                <a:tileRect/>
              </a:gradFill>
              <a:ln w="9525">
                <a:noFill/>
              </a:ln>
            </p:spPr>
            <p:txBody>
              <a:bodyPr anchor="t" anchorCtr="0"/>
              <a:p>
                <a:endParaRPr lang="zh-CN" altLang="en-US">
                  <a:latin typeface="楷体_GB2312" panose="02010609030101010101" pitchFamily="49" charset="-122"/>
                  <a:ea typeface="楷体_GB2312" panose="02010609030101010101" pitchFamily="49" charset="-122"/>
                </a:endParaRPr>
              </a:p>
            </p:txBody>
          </p:sp>
          <p:sp>
            <p:nvSpPr>
              <p:cNvPr id="6151" name="矩形 287757"/>
              <p:cNvSpPr/>
              <p:nvPr/>
            </p:nvSpPr>
            <p:spPr>
              <a:xfrm rot="10800000">
                <a:off x="0" y="506"/>
                <a:ext cx="5760" cy="140"/>
              </a:xfrm>
              <a:prstGeom prst="rect">
                <a:avLst/>
              </a:prstGeom>
              <a:gradFill rotWithShape="1">
                <a:gsLst>
                  <a:gs pos="0">
                    <a:srgbClr val="3B3B3B">
                      <a:alpha val="0"/>
                    </a:srgbClr>
                  </a:gs>
                  <a:gs pos="100000">
                    <a:schemeClr val="bg2">
                      <a:alpha val="67000"/>
                    </a:schemeClr>
                  </a:gs>
                </a:gsLst>
                <a:lin ang="5400000" scaled="1"/>
                <a:tileRect/>
              </a:gradFill>
              <a:ln w="9525">
                <a:noFill/>
              </a:ln>
            </p:spPr>
            <p:txBody>
              <a:bodyPr anchor="t" anchorCtr="0"/>
              <a:p>
                <a:endParaRPr lang="zh-CN" altLang="en-US">
                  <a:latin typeface="楷体_GB2312" panose="02010609030101010101" pitchFamily="49" charset="-122"/>
                  <a:ea typeface="楷体_GB2312" panose="02010609030101010101" pitchFamily="49" charset="-122"/>
                </a:endParaRPr>
              </a:p>
            </p:txBody>
          </p:sp>
          <p:pic>
            <p:nvPicPr>
              <p:cNvPr id="6152" name="图片 287758"/>
              <p:cNvPicPr>
                <a:picLocks noChangeAspect="1"/>
              </p:cNvPicPr>
              <p:nvPr/>
            </p:nvPicPr>
            <p:blipFill>
              <a:blip r:embed="rId2">
                <a:lum bright="-12000"/>
              </a:blip>
              <a:srcRect t="18701" r="15749" b="42659"/>
              <a:stretch>
                <a:fillRect/>
              </a:stretch>
            </p:blipFill>
            <p:spPr>
              <a:xfrm>
                <a:off x="4781" y="0"/>
                <a:ext cx="979" cy="500"/>
              </a:xfrm>
              <a:prstGeom prst="rect">
                <a:avLst/>
              </a:prstGeom>
              <a:noFill/>
              <a:ln w="9525">
                <a:noFill/>
              </a:ln>
            </p:spPr>
          </p:pic>
          <p:sp>
            <p:nvSpPr>
              <p:cNvPr id="6153" name="矩形 287759"/>
              <p:cNvSpPr/>
              <p:nvPr/>
            </p:nvSpPr>
            <p:spPr>
              <a:xfrm>
                <a:off x="0" y="472"/>
                <a:ext cx="5760" cy="44"/>
              </a:xfrm>
              <a:prstGeom prst="rect">
                <a:avLst/>
              </a:prstGeom>
              <a:gradFill rotWithShape="1">
                <a:gsLst>
                  <a:gs pos="0">
                    <a:srgbClr val="C9E576">
                      <a:alpha val="67000"/>
                    </a:srgbClr>
                  </a:gs>
                  <a:gs pos="100000">
                    <a:srgbClr val="97C523"/>
                  </a:gs>
                </a:gsLst>
                <a:lin ang="5400000" scaled="1"/>
                <a:tileRect/>
              </a:gradFill>
              <a:ln w="9525">
                <a:noFill/>
              </a:ln>
            </p:spPr>
            <p:txBody>
              <a:bodyPr anchor="t" anchorCtr="0"/>
              <a:p>
                <a:endParaRPr lang="zh-CN" altLang="en-US">
                  <a:latin typeface="楷体_GB2312" panose="02010609030101010101" pitchFamily="49" charset="-122"/>
                  <a:ea typeface="楷体_GB2312" panose="02010609030101010101" pitchFamily="49" charset="-122"/>
                </a:endParaRPr>
              </a:p>
            </p:txBody>
          </p:sp>
          <p:sp>
            <p:nvSpPr>
              <p:cNvPr id="6154" name="矩形 287760"/>
              <p:cNvSpPr/>
              <p:nvPr/>
            </p:nvSpPr>
            <p:spPr>
              <a:xfrm>
                <a:off x="0" y="-7"/>
                <a:ext cx="5760" cy="164"/>
              </a:xfrm>
              <a:prstGeom prst="rect">
                <a:avLst/>
              </a:prstGeom>
              <a:gradFill rotWithShape="1">
                <a:gsLst>
                  <a:gs pos="0">
                    <a:schemeClr val="bg1">
                      <a:alpha val="67000"/>
                    </a:schemeClr>
                  </a:gs>
                  <a:gs pos="100000">
                    <a:srgbClr val="767676">
                      <a:alpha val="0"/>
                    </a:srgbClr>
                  </a:gs>
                </a:gsLst>
                <a:lin ang="5400000" scaled="1"/>
                <a:tileRect/>
              </a:gradFill>
              <a:ln w="9525">
                <a:noFill/>
              </a:ln>
            </p:spPr>
            <p:txBody>
              <a:bodyPr anchor="t" anchorCtr="0"/>
              <a:p>
                <a:endParaRPr lang="zh-CN" altLang="en-US">
                  <a:latin typeface="楷体_GB2312" panose="02010609030101010101" pitchFamily="49" charset="-122"/>
                  <a:ea typeface="楷体_GB2312" panose="02010609030101010101" pitchFamily="49" charset="-122"/>
                </a:endParaRPr>
              </a:p>
            </p:txBody>
          </p:sp>
        </p:grpSp>
      </p:grpSp>
      <p:sp>
        <p:nvSpPr>
          <p:cNvPr id="2" name="矩形 1"/>
          <p:cNvSpPr/>
          <p:nvPr/>
        </p:nvSpPr>
        <p:spPr>
          <a:xfrm>
            <a:off x="1403985" y="255905"/>
            <a:ext cx="7045960" cy="405130"/>
          </a:xfrm>
          <a:prstGeom prst="rect">
            <a:avLst/>
          </a:prstGeom>
          <a:noFill/>
          <a:ln w="9525">
            <a:noFill/>
          </a:ln>
        </p:spPr>
        <p:txBody>
          <a:bodyPr anchor="b" anchorCtr="0"/>
          <a:p>
            <a:r>
              <a:rPr lang="zh-CN" altLang="en-US" sz="2400">
                <a:solidFill>
                  <a:srgbClr val="FFFF00"/>
                </a:solidFill>
                <a:latin typeface="Arial" panose="020B0604020202020204" pitchFamily="34" charset="0"/>
                <a:ea typeface="黑体" panose="02010609060101010101" pitchFamily="2" charset="-122"/>
              </a:rPr>
              <a:t>模块二</a:t>
            </a:r>
            <a:r>
              <a:rPr lang="en-US" altLang="zh-CN" sz="2400">
                <a:solidFill>
                  <a:srgbClr val="FFFF00"/>
                </a:solidFill>
                <a:latin typeface="Arial" panose="020B0604020202020204" pitchFamily="34" charset="0"/>
                <a:ea typeface="黑体" panose="02010609060101010101" pitchFamily="2" charset="-122"/>
              </a:rPr>
              <a:t> </a:t>
            </a:r>
            <a:r>
              <a:rPr lang="zh-CN" altLang="en-US" sz="2400">
                <a:solidFill>
                  <a:srgbClr val="FFFF00"/>
                </a:solidFill>
                <a:latin typeface="Arial" panose="020B0604020202020204" pitchFamily="34" charset="0"/>
                <a:ea typeface="黑体" panose="02010609060101010101" pitchFamily="2" charset="-122"/>
              </a:rPr>
              <a:t>直杆的基本变形</a:t>
            </a:r>
            <a:r>
              <a:rPr lang="en-US" altLang="zh-CN" sz="2400">
                <a:solidFill>
                  <a:srgbClr val="FFFF00"/>
                </a:solidFill>
                <a:latin typeface="Arial" panose="020B0604020202020204" pitchFamily="34" charset="0"/>
                <a:ea typeface="黑体" panose="02010609060101010101" pitchFamily="2" charset="-122"/>
              </a:rPr>
              <a:t>   2-5 </a:t>
            </a:r>
            <a:r>
              <a:rPr lang="zh-CN" altLang="en-US" sz="2400">
                <a:solidFill>
                  <a:srgbClr val="FFFF00"/>
                </a:solidFill>
                <a:latin typeface="Arial" panose="020B0604020202020204" pitchFamily="34" charset="0"/>
                <a:ea typeface="黑体" panose="02010609060101010101" pitchFamily="2" charset="-122"/>
              </a:rPr>
              <a:t>直梁弯曲</a:t>
            </a:r>
            <a:endParaRPr lang="zh-CN" altLang="en-US" sz="2400">
              <a:solidFill>
                <a:srgbClr val="FFFF00"/>
              </a:solidFill>
              <a:latin typeface="Arial" panose="020B0604020202020204" pitchFamily="34" charset="0"/>
              <a:ea typeface="黑体" panose="02010609060101010101" pitchFamily="2" charset="-122"/>
            </a:endParaRPr>
          </a:p>
        </p:txBody>
      </p:sp>
      <p:sp>
        <p:nvSpPr>
          <p:cNvPr id="4" name="文本框 3"/>
          <p:cNvSpPr txBox="1"/>
          <p:nvPr/>
        </p:nvSpPr>
        <p:spPr>
          <a:xfrm>
            <a:off x="755650" y="1071245"/>
            <a:ext cx="2019300" cy="460375"/>
          </a:xfrm>
          <a:prstGeom prst="rect">
            <a:avLst/>
          </a:prstGeom>
          <a:noFill/>
        </p:spPr>
        <p:txBody>
          <a:bodyPr wrap="none" rtlCol="0" anchor="t">
            <a:spAutoFit/>
          </a:bodyPr>
          <a:p>
            <a:r>
              <a:rPr lang="zh-CN" sz="2400">
                <a:ea typeface="宋体" panose="02010600030101010101" pitchFamily="2" charset="-122"/>
                <a:sym typeface="+mn-ea"/>
              </a:rPr>
              <a:t>四、梁的内力</a:t>
            </a:r>
            <a:endParaRPr lang="zh-CN" sz="2400">
              <a:ea typeface="宋体" panose="02010600030101010101" pitchFamily="2" charset="-122"/>
              <a:sym typeface="+mn-ea"/>
            </a:endParaRPr>
          </a:p>
        </p:txBody>
      </p:sp>
      <p:sp>
        <p:nvSpPr>
          <p:cNvPr id="3" name="矩形 2"/>
          <p:cNvSpPr/>
          <p:nvPr/>
        </p:nvSpPr>
        <p:spPr>
          <a:xfrm>
            <a:off x="1603375" y="6364288"/>
            <a:ext cx="6048375" cy="368300"/>
          </a:xfrm>
          <a:prstGeom prst="rect">
            <a:avLst/>
          </a:prstGeom>
          <a:noFill/>
          <a:ln w="9525">
            <a:noFill/>
          </a:ln>
        </p:spPr>
        <p:txBody>
          <a:bodyPr anchor="t" anchorCtr="0">
            <a:spAutoFit/>
          </a:bodyPr>
          <a:p>
            <a:pPr algn="ctr" fontAlgn="ctr"/>
            <a:r>
              <a:rPr lang="zh-CN" altLang="en-US" sz="1800" dirty="0">
                <a:latin typeface="楷体_GB2312" panose="02010609030101010101" pitchFamily="49" charset="-122"/>
                <a:ea typeface="楷体_GB2312" panose="02010609030101010101" pitchFamily="49" charset="-122"/>
              </a:rPr>
              <a:t>宣城市信息工程学校在线精品课程</a:t>
            </a:r>
            <a:r>
              <a:rPr lang="en-US" altLang="zh-CN" sz="1800" dirty="0">
                <a:latin typeface="楷体_GB2312" panose="02010609030101010101" pitchFamily="49" charset="-122"/>
                <a:ea typeface="楷体_GB2312" panose="02010609030101010101" pitchFamily="49" charset="-122"/>
              </a:rPr>
              <a:t>--</a:t>
            </a:r>
            <a:r>
              <a:rPr lang="zh-CN" altLang="en-US" sz="1800" dirty="0">
                <a:sym typeface="+mn-ea"/>
              </a:rPr>
              <a:t>《机械基础》</a:t>
            </a:r>
            <a:endParaRPr lang="en-US" altLang="zh-CN" sz="1800">
              <a:latin typeface="楷体_GB2312" panose="02010609030101010101" pitchFamily="49" charset="-122"/>
              <a:ea typeface="楷体_GB2312" panose="02010609030101010101" pitchFamily="49" charset="-122"/>
            </a:endParaRPr>
          </a:p>
        </p:txBody>
      </p:sp>
      <p:sp>
        <p:nvSpPr>
          <p:cNvPr id="7" name="矩形 6"/>
          <p:cNvSpPr/>
          <p:nvPr/>
        </p:nvSpPr>
        <p:spPr>
          <a:xfrm>
            <a:off x="899795" y="1701800"/>
            <a:ext cx="3538855" cy="537210"/>
          </a:xfrm>
          <a:prstGeom prst="rect">
            <a:avLst/>
          </a:prstGeom>
          <a:solidFill>
            <a:srgbClr val="FFFFFF"/>
          </a:solidFill>
        </p:spPr>
        <p:txBody>
          <a:bodyPr lIns="0" tIns="0" rIns="0" bIns="0">
            <a:noAutofit/>
          </a:bodyPr>
          <a:p>
            <a:pPr indent="0">
              <a:spcAft>
                <a:spcPts val="840"/>
              </a:spcAft>
            </a:pPr>
            <a:r>
              <a:rPr lang="en-US" altLang="zh-CN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1.</a:t>
            </a:r>
            <a:r>
              <a:rPr lang="zh-CN" altLang="en-US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弯矩和剪力正负号的规定</a:t>
            </a:r>
            <a:endParaRPr lang="zh-TW" b="0">
              <a:latin typeface="宋体" panose="02010600030101010101" pitchFamily="2" charset="-122"/>
              <a:ea typeface="宋体" panose="02010600030101010101" pitchFamily="2" charset="-122"/>
              <a:cs typeface="宋体" panose="02010600030101010101" pitchFamily="2" charset="-122"/>
            </a:endParaRPr>
          </a:p>
          <a:p>
            <a:pPr indent="0"/>
            <a:endParaRPr lang="zh-TW" b="0">
              <a:latin typeface="宋体" panose="02010600030101010101" pitchFamily="2" charset="-122"/>
              <a:ea typeface="宋体" panose="02010600030101010101" pitchFamily="2" charset="-122"/>
              <a:cs typeface="宋体" panose="02010600030101010101" pitchFamily="2" charset="-122"/>
            </a:endParaRPr>
          </a:p>
        </p:txBody>
      </p:sp>
      <p:pic>
        <p:nvPicPr>
          <p:cNvPr id="6" name="图片 5" descr="2022-07-16_16360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55650" y="2132965"/>
            <a:ext cx="7870190" cy="3892550"/>
          </a:xfrm>
          <a:prstGeom prst="rect">
            <a:avLst/>
          </a:prstGeom>
        </p:spPr>
      </p:pic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77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2877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77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2000"/>
                                        <p:tgtEl>
                                          <p:spTgt spid="2877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pic>
        <p:nvPicPr>
          <p:cNvPr id="287747" name="图片 287746" descr="008ah"/>
          <p:cNvPicPr>
            <a:picLocks noChangeAspect="1"/>
          </p:cNvPicPr>
          <p:nvPr/>
        </p:nvPicPr>
        <p:blipFill>
          <a:blip r:embed="rId1">
            <a:lum bright="39996" contrast="-70001"/>
          </a:blip>
          <a:stretch>
            <a:fillRect/>
          </a:stretch>
        </p:blipFill>
        <p:spPr>
          <a:xfrm rot="-284582">
            <a:off x="6588125" y="115888"/>
            <a:ext cx="1014413" cy="720725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287753" name="直接连接符 287752"/>
          <p:cNvSpPr/>
          <p:nvPr/>
        </p:nvSpPr>
        <p:spPr>
          <a:xfrm>
            <a:off x="1187450" y="6165850"/>
            <a:ext cx="6697663" cy="0"/>
          </a:xfrm>
          <a:prstGeom prst="line">
            <a:avLst/>
          </a:prstGeom>
          <a:ln w="60325" cap="flat" cmpd="thickThin">
            <a:solidFill>
              <a:srgbClr val="99CC00"/>
            </a:solidFill>
            <a:prstDash val="solid"/>
            <a:round/>
            <a:headEnd type="none" w="med" len="med"/>
            <a:tailEnd type="none" w="med" len="med"/>
          </a:ln>
        </p:spPr>
      </p:sp>
      <p:grpSp>
        <p:nvGrpSpPr>
          <p:cNvPr id="6147" name="组合 287753"/>
          <p:cNvGrpSpPr/>
          <p:nvPr/>
        </p:nvGrpSpPr>
        <p:grpSpPr>
          <a:xfrm>
            <a:off x="107950" y="20649"/>
            <a:ext cx="9144000" cy="946774"/>
            <a:chOff x="0" y="67"/>
            <a:chExt cx="5760" cy="596"/>
          </a:xfrm>
        </p:grpSpPr>
        <p:sp>
          <p:nvSpPr>
            <p:cNvPr id="6148" name="直接连接符 287754"/>
            <p:cNvSpPr/>
            <p:nvPr/>
          </p:nvSpPr>
          <p:spPr>
            <a:xfrm>
              <a:off x="0" y="73"/>
              <a:ext cx="5760" cy="0"/>
            </a:xfrm>
            <a:prstGeom prst="line">
              <a:avLst/>
            </a:prstGeom>
            <a:ln w="47625" cap="flat" cmpd="thickThin">
              <a:solidFill>
                <a:srgbClr val="99CC00"/>
              </a:solidFill>
              <a:prstDash val="solid"/>
              <a:round/>
              <a:headEnd type="none" w="med" len="med"/>
              <a:tailEnd type="none" w="med" len="med"/>
            </a:ln>
          </p:spPr>
        </p:sp>
        <p:grpSp>
          <p:nvGrpSpPr>
            <p:cNvPr id="6149" name="组合 287755"/>
            <p:cNvGrpSpPr/>
            <p:nvPr/>
          </p:nvGrpSpPr>
          <p:grpSpPr>
            <a:xfrm>
              <a:off x="0" y="67"/>
              <a:ext cx="5760" cy="596"/>
              <a:chOff x="0" y="-7"/>
              <a:chExt cx="5760" cy="653"/>
            </a:xfrm>
          </p:grpSpPr>
          <p:sp>
            <p:nvSpPr>
              <p:cNvPr id="6150" name="矩形 287756"/>
              <p:cNvSpPr/>
              <p:nvPr/>
            </p:nvSpPr>
            <p:spPr>
              <a:xfrm>
                <a:off x="0" y="0"/>
                <a:ext cx="5760" cy="516"/>
              </a:xfrm>
              <a:prstGeom prst="rect">
                <a:avLst/>
              </a:prstGeom>
              <a:gradFill rotWithShape="1">
                <a:gsLst>
                  <a:gs pos="0">
                    <a:srgbClr val="331050"/>
                  </a:gs>
                  <a:gs pos="100000">
                    <a:srgbClr val="4D1979">
                      <a:alpha val="67000"/>
                    </a:srgbClr>
                  </a:gs>
                </a:gsLst>
                <a:lin ang="18900000" scaled="1"/>
                <a:tileRect/>
              </a:gradFill>
              <a:ln w="9525">
                <a:noFill/>
              </a:ln>
            </p:spPr>
            <p:txBody>
              <a:bodyPr anchor="t" anchorCtr="0"/>
              <a:p>
                <a:endParaRPr lang="zh-CN" altLang="en-US">
                  <a:latin typeface="楷体_GB2312" panose="02010609030101010101" pitchFamily="49" charset="-122"/>
                  <a:ea typeface="楷体_GB2312" panose="02010609030101010101" pitchFamily="49" charset="-122"/>
                </a:endParaRPr>
              </a:p>
            </p:txBody>
          </p:sp>
          <p:sp>
            <p:nvSpPr>
              <p:cNvPr id="6151" name="矩形 287757"/>
              <p:cNvSpPr/>
              <p:nvPr/>
            </p:nvSpPr>
            <p:spPr>
              <a:xfrm rot="10800000">
                <a:off x="0" y="506"/>
                <a:ext cx="5760" cy="140"/>
              </a:xfrm>
              <a:prstGeom prst="rect">
                <a:avLst/>
              </a:prstGeom>
              <a:gradFill rotWithShape="1">
                <a:gsLst>
                  <a:gs pos="0">
                    <a:srgbClr val="3B3B3B">
                      <a:alpha val="0"/>
                    </a:srgbClr>
                  </a:gs>
                  <a:gs pos="100000">
                    <a:schemeClr val="bg2">
                      <a:alpha val="67000"/>
                    </a:schemeClr>
                  </a:gs>
                </a:gsLst>
                <a:lin ang="5400000" scaled="1"/>
                <a:tileRect/>
              </a:gradFill>
              <a:ln w="9525">
                <a:noFill/>
              </a:ln>
            </p:spPr>
            <p:txBody>
              <a:bodyPr anchor="t" anchorCtr="0"/>
              <a:p>
                <a:endParaRPr lang="zh-CN" altLang="en-US">
                  <a:latin typeface="楷体_GB2312" panose="02010609030101010101" pitchFamily="49" charset="-122"/>
                  <a:ea typeface="楷体_GB2312" panose="02010609030101010101" pitchFamily="49" charset="-122"/>
                </a:endParaRPr>
              </a:p>
            </p:txBody>
          </p:sp>
          <p:pic>
            <p:nvPicPr>
              <p:cNvPr id="6152" name="图片 287758"/>
              <p:cNvPicPr>
                <a:picLocks noChangeAspect="1"/>
              </p:cNvPicPr>
              <p:nvPr/>
            </p:nvPicPr>
            <p:blipFill>
              <a:blip r:embed="rId2">
                <a:lum bright="-12000"/>
              </a:blip>
              <a:srcRect t="18701" r="15749" b="42659"/>
              <a:stretch>
                <a:fillRect/>
              </a:stretch>
            </p:blipFill>
            <p:spPr>
              <a:xfrm>
                <a:off x="4781" y="0"/>
                <a:ext cx="979" cy="500"/>
              </a:xfrm>
              <a:prstGeom prst="rect">
                <a:avLst/>
              </a:prstGeom>
              <a:noFill/>
              <a:ln w="9525">
                <a:noFill/>
              </a:ln>
            </p:spPr>
          </p:pic>
          <p:sp>
            <p:nvSpPr>
              <p:cNvPr id="6153" name="矩形 287759"/>
              <p:cNvSpPr/>
              <p:nvPr/>
            </p:nvSpPr>
            <p:spPr>
              <a:xfrm>
                <a:off x="0" y="472"/>
                <a:ext cx="5760" cy="44"/>
              </a:xfrm>
              <a:prstGeom prst="rect">
                <a:avLst/>
              </a:prstGeom>
              <a:gradFill rotWithShape="1">
                <a:gsLst>
                  <a:gs pos="0">
                    <a:srgbClr val="C9E576">
                      <a:alpha val="67000"/>
                    </a:srgbClr>
                  </a:gs>
                  <a:gs pos="100000">
                    <a:srgbClr val="97C523"/>
                  </a:gs>
                </a:gsLst>
                <a:lin ang="5400000" scaled="1"/>
                <a:tileRect/>
              </a:gradFill>
              <a:ln w="9525">
                <a:noFill/>
              </a:ln>
            </p:spPr>
            <p:txBody>
              <a:bodyPr anchor="t" anchorCtr="0"/>
              <a:p>
                <a:endParaRPr lang="zh-CN" altLang="en-US">
                  <a:latin typeface="楷体_GB2312" panose="02010609030101010101" pitchFamily="49" charset="-122"/>
                  <a:ea typeface="楷体_GB2312" panose="02010609030101010101" pitchFamily="49" charset="-122"/>
                </a:endParaRPr>
              </a:p>
            </p:txBody>
          </p:sp>
          <p:sp>
            <p:nvSpPr>
              <p:cNvPr id="6154" name="矩形 287760"/>
              <p:cNvSpPr/>
              <p:nvPr/>
            </p:nvSpPr>
            <p:spPr>
              <a:xfrm>
                <a:off x="0" y="-7"/>
                <a:ext cx="5760" cy="164"/>
              </a:xfrm>
              <a:prstGeom prst="rect">
                <a:avLst/>
              </a:prstGeom>
              <a:gradFill rotWithShape="1">
                <a:gsLst>
                  <a:gs pos="0">
                    <a:schemeClr val="bg1">
                      <a:alpha val="67000"/>
                    </a:schemeClr>
                  </a:gs>
                  <a:gs pos="100000">
                    <a:srgbClr val="767676">
                      <a:alpha val="0"/>
                    </a:srgbClr>
                  </a:gs>
                </a:gsLst>
                <a:lin ang="5400000" scaled="1"/>
                <a:tileRect/>
              </a:gradFill>
              <a:ln w="9525">
                <a:noFill/>
              </a:ln>
            </p:spPr>
            <p:txBody>
              <a:bodyPr anchor="t" anchorCtr="0"/>
              <a:p>
                <a:endParaRPr lang="zh-CN" altLang="en-US">
                  <a:latin typeface="楷体_GB2312" panose="02010609030101010101" pitchFamily="49" charset="-122"/>
                  <a:ea typeface="楷体_GB2312" panose="02010609030101010101" pitchFamily="49" charset="-122"/>
                </a:endParaRPr>
              </a:p>
            </p:txBody>
          </p:sp>
        </p:grpSp>
      </p:grpSp>
      <p:sp>
        <p:nvSpPr>
          <p:cNvPr id="2" name="矩形 1"/>
          <p:cNvSpPr/>
          <p:nvPr/>
        </p:nvSpPr>
        <p:spPr>
          <a:xfrm>
            <a:off x="1403985" y="255905"/>
            <a:ext cx="7045960" cy="405130"/>
          </a:xfrm>
          <a:prstGeom prst="rect">
            <a:avLst/>
          </a:prstGeom>
          <a:noFill/>
          <a:ln w="9525">
            <a:noFill/>
          </a:ln>
        </p:spPr>
        <p:txBody>
          <a:bodyPr anchor="b" anchorCtr="0"/>
          <a:p>
            <a:r>
              <a:rPr lang="zh-CN" altLang="en-US" sz="2400">
                <a:solidFill>
                  <a:srgbClr val="FFFF00"/>
                </a:solidFill>
                <a:latin typeface="Arial" panose="020B0604020202020204" pitchFamily="34" charset="0"/>
                <a:ea typeface="黑体" panose="02010609060101010101" pitchFamily="2" charset="-122"/>
              </a:rPr>
              <a:t>模块二</a:t>
            </a:r>
            <a:r>
              <a:rPr lang="en-US" altLang="zh-CN" sz="2400">
                <a:solidFill>
                  <a:srgbClr val="FFFF00"/>
                </a:solidFill>
                <a:latin typeface="Arial" panose="020B0604020202020204" pitchFamily="34" charset="0"/>
                <a:ea typeface="黑体" panose="02010609060101010101" pitchFamily="2" charset="-122"/>
              </a:rPr>
              <a:t> </a:t>
            </a:r>
            <a:r>
              <a:rPr lang="zh-CN" altLang="en-US" sz="2400">
                <a:solidFill>
                  <a:srgbClr val="FFFF00"/>
                </a:solidFill>
                <a:latin typeface="Arial" panose="020B0604020202020204" pitchFamily="34" charset="0"/>
                <a:ea typeface="黑体" panose="02010609060101010101" pitchFamily="2" charset="-122"/>
              </a:rPr>
              <a:t>直杆的基本变形</a:t>
            </a:r>
            <a:r>
              <a:rPr lang="en-US" altLang="zh-CN" sz="2400">
                <a:solidFill>
                  <a:srgbClr val="FFFF00"/>
                </a:solidFill>
                <a:latin typeface="Arial" panose="020B0604020202020204" pitchFamily="34" charset="0"/>
                <a:ea typeface="黑体" panose="02010609060101010101" pitchFamily="2" charset="-122"/>
              </a:rPr>
              <a:t>   2-5 </a:t>
            </a:r>
            <a:r>
              <a:rPr lang="zh-CN" altLang="en-US" sz="2400">
                <a:solidFill>
                  <a:srgbClr val="FFFF00"/>
                </a:solidFill>
                <a:latin typeface="Arial" panose="020B0604020202020204" pitchFamily="34" charset="0"/>
                <a:ea typeface="黑体" panose="02010609060101010101" pitchFamily="2" charset="-122"/>
              </a:rPr>
              <a:t>直梁弯曲</a:t>
            </a:r>
            <a:endParaRPr lang="zh-CN" altLang="en-US" sz="2400">
              <a:solidFill>
                <a:srgbClr val="FFFF00"/>
              </a:solidFill>
              <a:latin typeface="Arial" panose="020B0604020202020204" pitchFamily="34" charset="0"/>
              <a:ea typeface="黑体" panose="02010609060101010101" pitchFamily="2" charset="-122"/>
            </a:endParaRPr>
          </a:p>
        </p:txBody>
      </p:sp>
      <p:sp>
        <p:nvSpPr>
          <p:cNvPr id="4" name="文本框 3"/>
          <p:cNvSpPr txBox="1"/>
          <p:nvPr/>
        </p:nvSpPr>
        <p:spPr>
          <a:xfrm>
            <a:off x="683895" y="908685"/>
            <a:ext cx="2019300" cy="460375"/>
          </a:xfrm>
          <a:prstGeom prst="rect">
            <a:avLst/>
          </a:prstGeom>
          <a:noFill/>
        </p:spPr>
        <p:txBody>
          <a:bodyPr wrap="none" rtlCol="0" anchor="t">
            <a:spAutoFit/>
          </a:bodyPr>
          <a:p>
            <a:r>
              <a:rPr lang="zh-CN" sz="2400">
                <a:ea typeface="宋体" panose="02010600030101010101" pitchFamily="2" charset="-122"/>
                <a:sym typeface="+mn-ea"/>
              </a:rPr>
              <a:t>四、梁的内力</a:t>
            </a:r>
            <a:endParaRPr lang="zh-CN" sz="2400">
              <a:ea typeface="宋体" panose="02010600030101010101" pitchFamily="2" charset="-122"/>
              <a:sym typeface="+mn-ea"/>
            </a:endParaRPr>
          </a:p>
        </p:txBody>
      </p:sp>
      <p:sp>
        <p:nvSpPr>
          <p:cNvPr id="3" name="矩形 2"/>
          <p:cNvSpPr/>
          <p:nvPr/>
        </p:nvSpPr>
        <p:spPr>
          <a:xfrm>
            <a:off x="1603375" y="6364288"/>
            <a:ext cx="6048375" cy="368300"/>
          </a:xfrm>
          <a:prstGeom prst="rect">
            <a:avLst/>
          </a:prstGeom>
          <a:noFill/>
          <a:ln w="9525">
            <a:noFill/>
          </a:ln>
        </p:spPr>
        <p:txBody>
          <a:bodyPr anchor="t" anchorCtr="0">
            <a:spAutoFit/>
          </a:bodyPr>
          <a:p>
            <a:pPr algn="ctr" fontAlgn="ctr"/>
            <a:r>
              <a:rPr lang="zh-CN" altLang="en-US" sz="1800" dirty="0">
                <a:latin typeface="楷体_GB2312" panose="02010609030101010101" pitchFamily="49" charset="-122"/>
                <a:ea typeface="楷体_GB2312" panose="02010609030101010101" pitchFamily="49" charset="-122"/>
              </a:rPr>
              <a:t>宣城市信息工程学校在线精品课程</a:t>
            </a:r>
            <a:r>
              <a:rPr lang="en-US" altLang="zh-CN" sz="1800" dirty="0">
                <a:latin typeface="楷体_GB2312" panose="02010609030101010101" pitchFamily="49" charset="-122"/>
                <a:ea typeface="楷体_GB2312" panose="02010609030101010101" pitchFamily="49" charset="-122"/>
              </a:rPr>
              <a:t>--</a:t>
            </a:r>
            <a:r>
              <a:rPr lang="zh-CN" altLang="en-US" sz="1800" dirty="0">
                <a:sym typeface="+mn-ea"/>
              </a:rPr>
              <a:t>《机械基础》</a:t>
            </a:r>
            <a:endParaRPr lang="en-US" altLang="zh-CN" sz="1800">
              <a:latin typeface="楷体_GB2312" panose="02010609030101010101" pitchFamily="49" charset="-122"/>
              <a:ea typeface="楷体_GB2312" panose="02010609030101010101" pitchFamily="49" charset="-122"/>
            </a:endParaRPr>
          </a:p>
        </p:txBody>
      </p:sp>
      <p:sp>
        <p:nvSpPr>
          <p:cNvPr id="7" name="矩形 6"/>
          <p:cNvSpPr/>
          <p:nvPr/>
        </p:nvSpPr>
        <p:spPr>
          <a:xfrm>
            <a:off x="683895" y="1473835"/>
            <a:ext cx="2814955" cy="537210"/>
          </a:xfrm>
          <a:prstGeom prst="rect">
            <a:avLst/>
          </a:prstGeom>
          <a:solidFill>
            <a:srgbClr val="FFFFFF"/>
          </a:solidFill>
        </p:spPr>
        <p:txBody>
          <a:bodyPr lIns="0" tIns="0" rIns="0" bIns="0">
            <a:noAutofit/>
          </a:bodyPr>
          <a:p>
            <a:pPr indent="0">
              <a:spcAft>
                <a:spcPts val="840"/>
              </a:spcAft>
            </a:pPr>
            <a:r>
              <a:rPr lang="en-US" altLang="zh-CN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2.</a:t>
            </a:r>
            <a:r>
              <a:rPr lang="zh-CN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截面法求内力</a:t>
            </a:r>
            <a:r>
              <a:rPr lang="en-US" altLang="zh-CN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--</a:t>
            </a:r>
            <a:r>
              <a:rPr lang="zh-CN" altLang="en-US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举例</a:t>
            </a:r>
            <a:endParaRPr lang="zh-CN" altLang="en-US" b="0">
              <a:latin typeface="宋体" panose="02010600030101010101" pitchFamily="2" charset="-122"/>
              <a:ea typeface="宋体" panose="02010600030101010101" pitchFamily="2" charset="-122"/>
              <a:cs typeface="宋体" panose="02010600030101010101" pitchFamily="2" charset="-122"/>
            </a:endParaRPr>
          </a:p>
        </p:txBody>
      </p:sp>
      <p:pic>
        <p:nvPicPr>
          <p:cNvPr id="5" name="图片 4" descr="2022-07-16_164100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11505" y="1772920"/>
            <a:ext cx="7719695" cy="1570355"/>
          </a:xfrm>
          <a:prstGeom prst="rect">
            <a:avLst/>
          </a:prstGeom>
        </p:spPr>
      </p:pic>
      <p:pic>
        <p:nvPicPr>
          <p:cNvPr id="8" name="图片 7" descr="2022-07-16_164131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02005" y="3454400"/>
            <a:ext cx="7384415" cy="2434590"/>
          </a:xfrm>
          <a:prstGeom prst="rect">
            <a:avLst/>
          </a:prstGeom>
        </p:spPr>
      </p:pic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77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2877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77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2000"/>
                                        <p:tgtEl>
                                          <p:spTgt spid="2877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pic>
        <p:nvPicPr>
          <p:cNvPr id="287747" name="图片 287746" descr="008ah"/>
          <p:cNvPicPr>
            <a:picLocks noChangeAspect="1"/>
          </p:cNvPicPr>
          <p:nvPr/>
        </p:nvPicPr>
        <p:blipFill>
          <a:blip r:embed="rId1">
            <a:lum bright="39996" contrast="-70001"/>
          </a:blip>
          <a:stretch>
            <a:fillRect/>
          </a:stretch>
        </p:blipFill>
        <p:spPr>
          <a:xfrm rot="-284582">
            <a:off x="6588125" y="115888"/>
            <a:ext cx="1014413" cy="720725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287753" name="直接连接符 287752"/>
          <p:cNvSpPr/>
          <p:nvPr/>
        </p:nvSpPr>
        <p:spPr>
          <a:xfrm>
            <a:off x="1187450" y="6165850"/>
            <a:ext cx="6697663" cy="0"/>
          </a:xfrm>
          <a:prstGeom prst="line">
            <a:avLst/>
          </a:prstGeom>
          <a:ln w="60325" cap="flat" cmpd="thickThin">
            <a:solidFill>
              <a:srgbClr val="99CC00"/>
            </a:solidFill>
            <a:prstDash val="solid"/>
            <a:round/>
            <a:headEnd type="none" w="med" len="med"/>
            <a:tailEnd type="none" w="med" len="med"/>
          </a:ln>
        </p:spPr>
      </p:sp>
      <p:grpSp>
        <p:nvGrpSpPr>
          <p:cNvPr id="6147" name="组合 287753"/>
          <p:cNvGrpSpPr/>
          <p:nvPr/>
        </p:nvGrpSpPr>
        <p:grpSpPr>
          <a:xfrm>
            <a:off x="107950" y="20649"/>
            <a:ext cx="9144000" cy="946774"/>
            <a:chOff x="0" y="67"/>
            <a:chExt cx="5760" cy="596"/>
          </a:xfrm>
        </p:grpSpPr>
        <p:sp>
          <p:nvSpPr>
            <p:cNvPr id="6148" name="直接连接符 287754"/>
            <p:cNvSpPr/>
            <p:nvPr/>
          </p:nvSpPr>
          <p:spPr>
            <a:xfrm>
              <a:off x="0" y="73"/>
              <a:ext cx="5760" cy="0"/>
            </a:xfrm>
            <a:prstGeom prst="line">
              <a:avLst/>
            </a:prstGeom>
            <a:ln w="47625" cap="flat" cmpd="thickThin">
              <a:solidFill>
                <a:srgbClr val="99CC00"/>
              </a:solidFill>
              <a:prstDash val="solid"/>
              <a:round/>
              <a:headEnd type="none" w="med" len="med"/>
              <a:tailEnd type="none" w="med" len="med"/>
            </a:ln>
          </p:spPr>
        </p:sp>
        <p:grpSp>
          <p:nvGrpSpPr>
            <p:cNvPr id="6149" name="组合 287755"/>
            <p:cNvGrpSpPr/>
            <p:nvPr/>
          </p:nvGrpSpPr>
          <p:grpSpPr>
            <a:xfrm>
              <a:off x="0" y="67"/>
              <a:ext cx="5760" cy="596"/>
              <a:chOff x="0" y="-7"/>
              <a:chExt cx="5760" cy="653"/>
            </a:xfrm>
          </p:grpSpPr>
          <p:sp>
            <p:nvSpPr>
              <p:cNvPr id="6150" name="矩形 287756"/>
              <p:cNvSpPr/>
              <p:nvPr/>
            </p:nvSpPr>
            <p:spPr>
              <a:xfrm>
                <a:off x="0" y="0"/>
                <a:ext cx="5760" cy="516"/>
              </a:xfrm>
              <a:prstGeom prst="rect">
                <a:avLst/>
              </a:prstGeom>
              <a:gradFill rotWithShape="1">
                <a:gsLst>
                  <a:gs pos="0">
                    <a:srgbClr val="331050"/>
                  </a:gs>
                  <a:gs pos="100000">
                    <a:srgbClr val="4D1979">
                      <a:alpha val="67000"/>
                    </a:srgbClr>
                  </a:gs>
                </a:gsLst>
                <a:lin ang="18900000" scaled="1"/>
                <a:tileRect/>
              </a:gradFill>
              <a:ln w="9525">
                <a:noFill/>
              </a:ln>
            </p:spPr>
            <p:txBody>
              <a:bodyPr anchor="t" anchorCtr="0"/>
              <a:p>
                <a:endParaRPr lang="zh-CN" altLang="en-US">
                  <a:latin typeface="楷体_GB2312" panose="02010609030101010101" pitchFamily="49" charset="-122"/>
                  <a:ea typeface="楷体_GB2312" panose="02010609030101010101" pitchFamily="49" charset="-122"/>
                </a:endParaRPr>
              </a:p>
            </p:txBody>
          </p:sp>
          <p:sp>
            <p:nvSpPr>
              <p:cNvPr id="6151" name="矩形 287757"/>
              <p:cNvSpPr/>
              <p:nvPr/>
            </p:nvSpPr>
            <p:spPr>
              <a:xfrm rot="10800000">
                <a:off x="0" y="506"/>
                <a:ext cx="5760" cy="140"/>
              </a:xfrm>
              <a:prstGeom prst="rect">
                <a:avLst/>
              </a:prstGeom>
              <a:gradFill rotWithShape="1">
                <a:gsLst>
                  <a:gs pos="0">
                    <a:srgbClr val="3B3B3B">
                      <a:alpha val="0"/>
                    </a:srgbClr>
                  </a:gs>
                  <a:gs pos="100000">
                    <a:schemeClr val="bg2">
                      <a:alpha val="67000"/>
                    </a:schemeClr>
                  </a:gs>
                </a:gsLst>
                <a:lin ang="5400000" scaled="1"/>
                <a:tileRect/>
              </a:gradFill>
              <a:ln w="9525">
                <a:noFill/>
              </a:ln>
            </p:spPr>
            <p:txBody>
              <a:bodyPr anchor="t" anchorCtr="0"/>
              <a:p>
                <a:endParaRPr lang="zh-CN" altLang="en-US">
                  <a:latin typeface="楷体_GB2312" panose="02010609030101010101" pitchFamily="49" charset="-122"/>
                  <a:ea typeface="楷体_GB2312" panose="02010609030101010101" pitchFamily="49" charset="-122"/>
                </a:endParaRPr>
              </a:p>
            </p:txBody>
          </p:sp>
          <p:pic>
            <p:nvPicPr>
              <p:cNvPr id="6152" name="图片 287758"/>
              <p:cNvPicPr>
                <a:picLocks noChangeAspect="1"/>
              </p:cNvPicPr>
              <p:nvPr/>
            </p:nvPicPr>
            <p:blipFill>
              <a:blip r:embed="rId2">
                <a:lum bright="-12000"/>
              </a:blip>
              <a:srcRect t="18701" r="15749" b="42659"/>
              <a:stretch>
                <a:fillRect/>
              </a:stretch>
            </p:blipFill>
            <p:spPr>
              <a:xfrm>
                <a:off x="4781" y="0"/>
                <a:ext cx="979" cy="500"/>
              </a:xfrm>
              <a:prstGeom prst="rect">
                <a:avLst/>
              </a:prstGeom>
              <a:noFill/>
              <a:ln w="9525">
                <a:noFill/>
              </a:ln>
            </p:spPr>
          </p:pic>
          <p:sp>
            <p:nvSpPr>
              <p:cNvPr id="6153" name="矩形 287759"/>
              <p:cNvSpPr/>
              <p:nvPr/>
            </p:nvSpPr>
            <p:spPr>
              <a:xfrm>
                <a:off x="0" y="472"/>
                <a:ext cx="5760" cy="44"/>
              </a:xfrm>
              <a:prstGeom prst="rect">
                <a:avLst/>
              </a:prstGeom>
              <a:gradFill rotWithShape="1">
                <a:gsLst>
                  <a:gs pos="0">
                    <a:srgbClr val="C9E576">
                      <a:alpha val="67000"/>
                    </a:srgbClr>
                  </a:gs>
                  <a:gs pos="100000">
                    <a:srgbClr val="97C523"/>
                  </a:gs>
                </a:gsLst>
                <a:lin ang="5400000" scaled="1"/>
                <a:tileRect/>
              </a:gradFill>
              <a:ln w="9525">
                <a:noFill/>
              </a:ln>
            </p:spPr>
            <p:txBody>
              <a:bodyPr anchor="t" anchorCtr="0"/>
              <a:p>
                <a:endParaRPr lang="zh-CN" altLang="en-US">
                  <a:latin typeface="楷体_GB2312" panose="02010609030101010101" pitchFamily="49" charset="-122"/>
                  <a:ea typeface="楷体_GB2312" panose="02010609030101010101" pitchFamily="49" charset="-122"/>
                </a:endParaRPr>
              </a:p>
            </p:txBody>
          </p:sp>
          <p:sp>
            <p:nvSpPr>
              <p:cNvPr id="6154" name="矩形 287760"/>
              <p:cNvSpPr/>
              <p:nvPr/>
            </p:nvSpPr>
            <p:spPr>
              <a:xfrm>
                <a:off x="0" y="-7"/>
                <a:ext cx="5760" cy="164"/>
              </a:xfrm>
              <a:prstGeom prst="rect">
                <a:avLst/>
              </a:prstGeom>
              <a:gradFill rotWithShape="1">
                <a:gsLst>
                  <a:gs pos="0">
                    <a:schemeClr val="bg1">
                      <a:alpha val="67000"/>
                    </a:schemeClr>
                  </a:gs>
                  <a:gs pos="100000">
                    <a:srgbClr val="767676">
                      <a:alpha val="0"/>
                    </a:srgbClr>
                  </a:gs>
                </a:gsLst>
                <a:lin ang="5400000" scaled="1"/>
                <a:tileRect/>
              </a:gradFill>
              <a:ln w="9525">
                <a:noFill/>
              </a:ln>
            </p:spPr>
            <p:txBody>
              <a:bodyPr anchor="t" anchorCtr="0"/>
              <a:p>
                <a:endParaRPr lang="zh-CN" altLang="en-US">
                  <a:latin typeface="楷体_GB2312" panose="02010609030101010101" pitchFamily="49" charset="-122"/>
                  <a:ea typeface="楷体_GB2312" panose="02010609030101010101" pitchFamily="49" charset="-122"/>
                </a:endParaRPr>
              </a:p>
            </p:txBody>
          </p:sp>
        </p:grpSp>
      </p:grpSp>
      <p:sp>
        <p:nvSpPr>
          <p:cNvPr id="2" name="矩形 1"/>
          <p:cNvSpPr/>
          <p:nvPr/>
        </p:nvSpPr>
        <p:spPr>
          <a:xfrm>
            <a:off x="1403985" y="255905"/>
            <a:ext cx="7045960" cy="405130"/>
          </a:xfrm>
          <a:prstGeom prst="rect">
            <a:avLst/>
          </a:prstGeom>
          <a:noFill/>
          <a:ln w="9525">
            <a:noFill/>
          </a:ln>
        </p:spPr>
        <p:txBody>
          <a:bodyPr anchor="b" anchorCtr="0"/>
          <a:p>
            <a:r>
              <a:rPr lang="zh-CN" altLang="en-US" sz="2400">
                <a:solidFill>
                  <a:srgbClr val="FFFF00"/>
                </a:solidFill>
                <a:latin typeface="Arial" panose="020B0604020202020204" pitchFamily="34" charset="0"/>
                <a:ea typeface="黑体" panose="02010609060101010101" pitchFamily="2" charset="-122"/>
              </a:rPr>
              <a:t>模块二</a:t>
            </a:r>
            <a:r>
              <a:rPr lang="en-US" altLang="zh-CN" sz="2400">
                <a:solidFill>
                  <a:srgbClr val="FFFF00"/>
                </a:solidFill>
                <a:latin typeface="Arial" panose="020B0604020202020204" pitchFamily="34" charset="0"/>
                <a:ea typeface="黑体" panose="02010609060101010101" pitchFamily="2" charset="-122"/>
              </a:rPr>
              <a:t> </a:t>
            </a:r>
            <a:r>
              <a:rPr lang="zh-CN" altLang="en-US" sz="2400">
                <a:solidFill>
                  <a:srgbClr val="FFFF00"/>
                </a:solidFill>
                <a:latin typeface="Arial" panose="020B0604020202020204" pitchFamily="34" charset="0"/>
                <a:ea typeface="黑体" panose="02010609060101010101" pitchFamily="2" charset="-122"/>
              </a:rPr>
              <a:t>直杆的基本变形</a:t>
            </a:r>
            <a:r>
              <a:rPr lang="en-US" altLang="zh-CN" sz="2400">
                <a:solidFill>
                  <a:srgbClr val="FFFF00"/>
                </a:solidFill>
                <a:latin typeface="Arial" panose="020B0604020202020204" pitchFamily="34" charset="0"/>
                <a:ea typeface="黑体" panose="02010609060101010101" pitchFamily="2" charset="-122"/>
              </a:rPr>
              <a:t>   2-5 </a:t>
            </a:r>
            <a:r>
              <a:rPr lang="zh-CN" altLang="en-US" sz="2400">
                <a:solidFill>
                  <a:srgbClr val="FFFF00"/>
                </a:solidFill>
                <a:latin typeface="Arial" panose="020B0604020202020204" pitchFamily="34" charset="0"/>
                <a:ea typeface="黑体" panose="02010609060101010101" pitchFamily="2" charset="-122"/>
              </a:rPr>
              <a:t>直梁弯曲</a:t>
            </a:r>
            <a:endParaRPr lang="zh-CN" altLang="en-US" sz="2400">
              <a:solidFill>
                <a:srgbClr val="FFFF00"/>
              </a:solidFill>
              <a:latin typeface="Arial" panose="020B0604020202020204" pitchFamily="34" charset="0"/>
              <a:ea typeface="黑体" panose="02010609060101010101" pitchFamily="2" charset="-122"/>
            </a:endParaRPr>
          </a:p>
        </p:txBody>
      </p:sp>
      <p:sp>
        <p:nvSpPr>
          <p:cNvPr id="4" name="文本框 3"/>
          <p:cNvSpPr txBox="1"/>
          <p:nvPr/>
        </p:nvSpPr>
        <p:spPr>
          <a:xfrm>
            <a:off x="683895" y="908685"/>
            <a:ext cx="2019300" cy="460375"/>
          </a:xfrm>
          <a:prstGeom prst="rect">
            <a:avLst/>
          </a:prstGeom>
          <a:noFill/>
        </p:spPr>
        <p:txBody>
          <a:bodyPr wrap="none" rtlCol="0" anchor="t">
            <a:spAutoFit/>
          </a:bodyPr>
          <a:p>
            <a:r>
              <a:rPr lang="zh-CN" sz="2400">
                <a:ea typeface="宋体" panose="02010600030101010101" pitchFamily="2" charset="-122"/>
                <a:sym typeface="+mn-ea"/>
              </a:rPr>
              <a:t>四、梁的内力</a:t>
            </a:r>
            <a:endParaRPr lang="zh-CN" sz="2400">
              <a:ea typeface="宋体" panose="02010600030101010101" pitchFamily="2" charset="-122"/>
              <a:sym typeface="+mn-ea"/>
            </a:endParaRPr>
          </a:p>
        </p:txBody>
      </p:sp>
      <p:sp>
        <p:nvSpPr>
          <p:cNvPr id="3" name="矩形 2"/>
          <p:cNvSpPr/>
          <p:nvPr/>
        </p:nvSpPr>
        <p:spPr>
          <a:xfrm>
            <a:off x="1603375" y="6364288"/>
            <a:ext cx="6048375" cy="368300"/>
          </a:xfrm>
          <a:prstGeom prst="rect">
            <a:avLst/>
          </a:prstGeom>
          <a:noFill/>
          <a:ln w="9525">
            <a:noFill/>
          </a:ln>
        </p:spPr>
        <p:txBody>
          <a:bodyPr anchor="t" anchorCtr="0">
            <a:spAutoFit/>
          </a:bodyPr>
          <a:p>
            <a:pPr algn="ctr" fontAlgn="ctr"/>
            <a:r>
              <a:rPr lang="zh-CN" altLang="en-US" sz="1800" dirty="0">
                <a:latin typeface="楷体_GB2312" panose="02010609030101010101" pitchFamily="49" charset="-122"/>
                <a:ea typeface="楷体_GB2312" panose="02010609030101010101" pitchFamily="49" charset="-122"/>
              </a:rPr>
              <a:t>宣城市信息工程学校在线精品课程</a:t>
            </a:r>
            <a:r>
              <a:rPr lang="en-US" altLang="zh-CN" sz="1800" dirty="0">
                <a:latin typeface="楷体_GB2312" panose="02010609030101010101" pitchFamily="49" charset="-122"/>
                <a:ea typeface="楷体_GB2312" panose="02010609030101010101" pitchFamily="49" charset="-122"/>
              </a:rPr>
              <a:t>--</a:t>
            </a:r>
            <a:r>
              <a:rPr lang="zh-CN" altLang="en-US" sz="1800" dirty="0">
                <a:sym typeface="+mn-ea"/>
              </a:rPr>
              <a:t>《机械基础》</a:t>
            </a:r>
            <a:endParaRPr lang="en-US" altLang="zh-CN" sz="1800">
              <a:latin typeface="楷体_GB2312" panose="02010609030101010101" pitchFamily="49" charset="-122"/>
              <a:ea typeface="楷体_GB2312" panose="02010609030101010101" pitchFamily="49" charset="-122"/>
            </a:endParaRPr>
          </a:p>
        </p:txBody>
      </p:sp>
      <p:sp>
        <p:nvSpPr>
          <p:cNvPr id="7" name="矩形 6"/>
          <p:cNvSpPr/>
          <p:nvPr/>
        </p:nvSpPr>
        <p:spPr>
          <a:xfrm>
            <a:off x="683895" y="1473835"/>
            <a:ext cx="2381885" cy="537210"/>
          </a:xfrm>
          <a:prstGeom prst="rect">
            <a:avLst/>
          </a:prstGeom>
          <a:solidFill>
            <a:srgbClr val="FFFFFF"/>
          </a:solidFill>
        </p:spPr>
        <p:txBody>
          <a:bodyPr lIns="0" tIns="0" rIns="0" bIns="0">
            <a:noAutofit/>
          </a:bodyPr>
          <a:p>
            <a:pPr indent="0">
              <a:spcAft>
                <a:spcPts val="840"/>
              </a:spcAft>
            </a:pPr>
            <a:r>
              <a:rPr lang="en-US" altLang="zh-CN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2.</a:t>
            </a:r>
            <a:r>
              <a:rPr lang="zh-CN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截面法求内力</a:t>
            </a:r>
            <a:endParaRPr lang="zh-CN" b="0">
              <a:latin typeface="宋体" panose="02010600030101010101" pitchFamily="2" charset="-122"/>
              <a:ea typeface="宋体" panose="02010600030101010101" pitchFamily="2" charset="-122"/>
              <a:cs typeface="宋体" panose="02010600030101010101" pitchFamily="2" charset="-122"/>
            </a:endParaRPr>
          </a:p>
        </p:txBody>
      </p:sp>
      <p:pic>
        <p:nvPicPr>
          <p:cNvPr id="6" name="图片 5" descr="2022-07-16_202028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7995" y="2115820"/>
            <a:ext cx="3957320" cy="3691890"/>
          </a:xfrm>
          <a:prstGeom prst="rect">
            <a:avLst/>
          </a:prstGeom>
        </p:spPr>
      </p:pic>
      <p:pic>
        <p:nvPicPr>
          <p:cNvPr id="9" name="图片 8" descr="2022-07-16_202049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356100" y="2276475"/>
            <a:ext cx="3616325" cy="3252470"/>
          </a:xfrm>
          <a:prstGeom prst="rect">
            <a:avLst/>
          </a:prstGeom>
        </p:spPr>
      </p:pic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77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2877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77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2000"/>
                                        <p:tgtEl>
                                          <p:spTgt spid="2877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pic>
        <p:nvPicPr>
          <p:cNvPr id="287747" name="图片 287746" descr="008ah"/>
          <p:cNvPicPr>
            <a:picLocks noChangeAspect="1"/>
          </p:cNvPicPr>
          <p:nvPr/>
        </p:nvPicPr>
        <p:blipFill>
          <a:blip r:embed="rId1">
            <a:lum bright="39996" contrast="-70001"/>
          </a:blip>
          <a:stretch>
            <a:fillRect/>
          </a:stretch>
        </p:blipFill>
        <p:spPr>
          <a:xfrm rot="-284582">
            <a:off x="6588125" y="115888"/>
            <a:ext cx="1014413" cy="720725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287753" name="直接连接符 287752"/>
          <p:cNvSpPr/>
          <p:nvPr/>
        </p:nvSpPr>
        <p:spPr>
          <a:xfrm>
            <a:off x="1187450" y="6165850"/>
            <a:ext cx="6697663" cy="0"/>
          </a:xfrm>
          <a:prstGeom prst="line">
            <a:avLst/>
          </a:prstGeom>
          <a:ln w="60325" cap="flat" cmpd="thickThin">
            <a:solidFill>
              <a:srgbClr val="99CC00"/>
            </a:solidFill>
            <a:prstDash val="solid"/>
            <a:round/>
            <a:headEnd type="none" w="med" len="med"/>
            <a:tailEnd type="none" w="med" len="med"/>
          </a:ln>
        </p:spPr>
      </p:sp>
      <p:grpSp>
        <p:nvGrpSpPr>
          <p:cNvPr id="6147" name="组合 287753"/>
          <p:cNvGrpSpPr/>
          <p:nvPr/>
        </p:nvGrpSpPr>
        <p:grpSpPr>
          <a:xfrm>
            <a:off x="107950" y="20649"/>
            <a:ext cx="9144000" cy="946774"/>
            <a:chOff x="0" y="67"/>
            <a:chExt cx="5760" cy="596"/>
          </a:xfrm>
        </p:grpSpPr>
        <p:sp>
          <p:nvSpPr>
            <p:cNvPr id="6148" name="直接连接符 287754"/>
            <p:cNvSpPr/>
            <p:nvPr/>
          </p:nvSpPr>
          <p:spPr>
            <a:xfrm>
              <a:off x="0" y="73"/>
              <a:ext cx="5760" cy="0"/>
            </a:xfrm>
            <a:prstGeom prst="line">
              <a:avLst/>
            </a:prstGeom>
            <a:ln w="47625" cap="flat" cmpd="thickThin">
              <a:solidFill>
                <a:srgbClr val="99CC00"/>
              </a:solidFill>
              <a:prstDash val="solid"/>
              <a:round/>
              <a:headEnd type="none" w="med" len="med"/>
              <a:tailEnd type="none" w="med" len="med"/>
            </a:ln>
          </p:spPr>
        </p:sp>
        <p:grpSp>
          <p:nvGrpSpPr>
            <p:cNvPr id="6149" name="组合 287755"/>
            <p:cNvGrpSpPr/>
            <p:nvPr/>
          </p:nvGrpSpPr>
          <p:grpSpPr>
            <a:xfrm>
              <a:off x="0" y="67"/>
              <a:ext cx="5760" cy="596"/>
              <a:chOff x="0" y="-7"/>
              <a:chExt cx="5760" cy="653"/>
            </a:xfrm>
          </p:grpSpPr>
          <p:sp>
            <p:nvSpPr>
              <p:cNvPr id="6150" name="矩形 287756"/>
              <p:cNvSpPr/>
              <p:nvPr/>
            </p:nvSpPr>
            <p:spPr>
              <a:xfrm>
                <a:off x="0" y="0"/>
                <a:ext cx="5760" cy="516"/>
              </a:xfrm>
              <a:prstGeom prst="rect">
                <a:avLst/>
              </a:prstGeom>
              <a:gradFill rotWithShape="1">
                <a:gsLst>
                  <a:gs pos="0">
                    <a:srgbClr val="331050"/>
                  </a:gs>
                  <a:gs pos="100000">
                    <a:srgbClr val="4D1979">
                      <a:alpha val="67000"/>
                    </a:srgbClr>
                  </a:gs>
                </a:gsLst>
                <a:lin ang="18900000" scaled="1"/>
                <a:tileRect/>
              </a:gradFill>
              <a:ln w="9525">
                <a:noFill/>
              </a:ln>
            </p:spPr>
            <p:txBody>
              <a:bodyPr anchor="t" anchorCtr="0"/>
              <a:p>
                <a:endParaRPr lang="zh-CN" altLang="en-US">
                  <a:latin typeface="楷体_GB2312" panose="02010609030101010101" pitchFamily="49" charset="-122"/>
                  <a:ea typeface="楷体_GB2312" panose="02010609030101010101" pitchFamily="49" charset="-122"/>
                </a:endParaRPr>
              </a:p>
            </p:txBody>
          </p:sp>
          <p:sp>
            <p:nvSpPr>
              <p:cNvPr id="6151" name="矩形 287757"/>
              <p:cNvSpPr/>
              <p:nvPr/>
            </p:nvSpPr>
            <p:spPr>
              <a:xfrm rot="10800000">
                <a:off x="0" y="506"/>
                <a:ext cx="5760" cy="140"/>
              </a:xfrm>
              <a:prstGeom prst="rect">
                <a:avLst/>
              </a:prstGeom>
              <a:gradFill rotWithShape="1">
                <a:gsLst>
                  <a:gs pos="0">
                    <a:srgbClr val="3B3B3B">
                      <a:alpha val="0"/>
                    </a:srgbClr>
                  </a:gs>
                  <a:gs pos="100000">
                    <a:schemeClr val="bg2">
                      <a:alpha val="67000"/>
                    </a:schemeClr>
                  </a:gs>
                </a:gsLst>
                <a:lin ang="5400000" scaled="1"/>
                <a:tileRect/>
              </a:gradFill>
              <a:ln w="9525">
                <a:noFill/>
              </a:ln>
            </p:spPr>
            <p:txBody>
              <a:bodyPr anchor="t" anchorCtr="0"/>
              <a:p>
                <a:endParaRPr lang="zh-CN" altLang="en-US">
                  <a:latin typeface="楷体_GB2312" panose="02010609030101010101" pitchFamily="49" charset="-122"/>
                  <a:ea typeface="楷体_GB2312" panose="02010609030101010101" pitchFamily="49" charset="-122"/>
                </a:endParaRPr>
              </a:p>
            </p:txBody>
          </p:sp>
          <p:pic>
            <p:nvPicPr>
              <p:cNvPr id="6152" name="图片 287758"/>
              <p:cNvPicPr>
                <a:picLocks noChangeAspect="1"/>
              </p:cNvPicPr>
              <p:nvPr/>
            </p:nvPicPr>
            <p:blipFill>
              <a:blip r:embed="rId2">
                <a:lum bright="-12000"/>
              </a:blip>
              <a:srcRect t="18701" r="15749" b="42659"/>
              <a:stretch>
                <a:fillRect/>
              </a:stretch>
            </p:blipFill>
            <p:spPr>
              <a:xfrm>
                <a:off x="4781" y="0"/>
                <a:ext cx="979" cy="500"/>
              </a:xfrm>
              <a:prstGeom prst="rect">
                <a:avLst/>
              </a:prstGeom>
              <a:noFill/>
              <a:ln w="9525">
                <a:noFill/>
              </a:ln>
            </p:spPr>
          </p:pic>
          <p:sp>
            <p:nvSpPr>
              <p:cNvPr id="6153" name="矩形 287759"/>
              <p:cNvSpPr/>
              <p:nvPr/>
            </p:nvSpPr>
            <p:spPr>
              <a:xfrm>
                <a:off x="0" y="472"/>
                <a:ext cx="5760" cy="44"/>
              </a:xfrm>
              <a:prstGeom prst="rect">
                <a:avLst/>
              </a:prstGeom>
              <a:gradFill rotWithShape="1">
                <a:gsLst>
                  <a:gs pos="0">
                    <a:srgbClr val="C9E576">
                      <a:alpha val="67000"/>
                    </a:srgbClr>
                  </a:gs>
                  <a:gs pos="100000">
                    <a:srgbClr val="97C523"/>
                  </a:gs>
                </a:gsLst>
                <a:lin ang="5400000" scaled="1"/>
                <a:tileRect/>
              </a:gradFill>
              <a:ln w="9525">
                <a:noFill/>
              </a:ln>
            </p:spPr>
            <p:txBody>
              <a:bodyPr anchor="t" anchorCtr="0"/>
              <a:p>
                <a:endParaRPr lang="zh-CN" altLang="en-US">
                  <a:latin typeface="楷体_GB2312" panose="02010609030101010101" pitchFamily="49" charset="-122"/>
                  <a:ea typeface="楷体_GB2312" panose="02010609030101010101" pitchFamily="49" charset="-122"/>
                </a:endParaRPr>
              </a:p>
            </p:txBody>
          </p:sp>
          <p:sp>
            <p:nvSpPr>
              <p:cNvPr id="6154" name="矩形 287760"/>
              <p:cNvSpPr/>
              <p:nvPr/>
            </p:nvSpPr>
            <p:spPr>
              <a:xfrm>
                <a:off x="0" y="-7"/>
                <a:ext cx="5760" cy="164"/>
              </a:xfrm>
              <a:prstGeom prst="rect">
                <a:avLst/>
              </a:prstGeom>
              <a:gradFill rotWithShape="1">
                <a:gsLst>
                  <a:gs pos="0">
                    <a:schemeClr val="bg1">
                      <a:alpha val="67000"/>
                    </a:schemeClr>
                  </a:gs>
                  <a:gs pos="100000">
                    <a:srgbClr val="767676">
                      <a:alpha val="0"/>
                    </a:srgbClr>
                  </a:gs>
                </a:gsLst>
                <a:lin ang="5400000" scaled="1"/>
                <a:tileRect/>
              </a:gradFill>
              <a:ln w="9525">
                <a:noFill/>
              </a:ln>
            </p:spPr>
            <p:txBody>
              <a:bodyPr anchor="t" anchorCtr="0"/>
              <a:p>
                <a:endParaRPr lang="zh-CN" altLang="en-US">
                  <a:latin typeface="楷体_GB2312" panose="02010609030101010101" pitchFamily="49" charset="-122"/>
                  <a:ea typeface="楷体_GB2312" panose="02010609030101010101" pitchFamily="49" charset="-122"/>
                </a:endParaRPr>
              </a:p>
            </p:txBody>
          </p:sp>
        </p:grpSp>
      </p:grpSp>
      <p:sp>
        <p:nvSpPr>
          <p:cNvPr id="2" name="矩形 1"/>
          <p:cNvSpPr/>
          <p:nvPr/>
        </p:nvSpPr>
        <p:spPr>
          <a:xfrm>
            <a:off x="1403985" y="255905"/>
            <a:ext cx="7045960" cy="405130"/>
          </a:xfrm>
          <a:prstGeom prst="rect">
            <a:avLst/>
          </a:prstGeom>
          <a:noFill/>
          <a:ln w="9525">
            <a:noFill/>
          </a:ln>
        </p:spPr>
        <p:txBody>
          <a:bodyPr anchor="b" anchorCtr="0"/>
          <a:p>
            <a:r>
              <a:rPr lang="zh-CN" altLang="en-US" sz="2400">
                <a:solidFill>
                  <a:srgbClr val="FFFF00"/>
                </a:solidFill>
                <a:latin typeface="Arial" panose="020B0604020202020204" pitchFamily="34" charset="0"/>
                <a:ea typeface="黑体" panose="02010609060101010101" pitchFamily="2" charset="-122"/>
              </a:rPr>
              <a:t>模块二</a:t>
            </a:r>
            <a:r>
              <a:rPr lang="en-US" altLang="zh-CN" sz="2400">
                <a:solidFill>
                  <a:srgbClr val="FFFF00"/>
                </a:solidFill>
                <a:latin typeface="Arial" panose="020B0604020202020204" pitchFamily="34" charset="0"/>
                <a:ea typeface="黑体" panose="02010609060101010101" pitchFamily="2" charset="-122"/>
              </a:rPr>
              <a:t> </a:t>
            </a:r>
            <a:r>
              <a:rPr lang="zh-CN" altLang="en-US" sz="2400">
                <a:solidFill>
                  <a:srgbClr val="FFFF00"/>
                </a:solidFill>
                <a:latin typeface="Arial" panose="020B0604020202020204" pitchFamily="34" charset="0"/>
                <a:ea typeface="黑体" panose="02010609060101010101" pitchFamily="2" charset="-122"/>
              </a:rPr>
              <a:t>直杆的基本变形</a:t>
            </a:r>
            <a:r>
              <a:rPr lang="en-US" altLang="zh-CN" sz="2400">
                <a:solidFill>
                  <a:srgbClr val="FFFF00"/>
                </a:solidFill>
                <a:latin typeface="Arial" panose="020B0604020202020204" pitchFamily="34" charset="0"/>
                <a:ea typeface="黑体" panose="02010609060101010101" pitchFamily="2" charset="-122"/>
              </a:rPr>
              <a:t>   2-5 </a:t>
            </a:r>
            <a:r>
              <a:rPr lang="zh-CN" altLang="en-US" sz="2400">
                <a:solidFill>
                  <a:srgbClr val="FFFF00"/>
                </a:solidFill>
                <a:latin typeface="Arial" panose="020B0604020202020204" pitchFamily="34" charset="0"/>
                <a:ea typeface="黑体" panose="02010609060101010101" pitchFamily="2" charset="-122"/>
              </a:rPr>
              <a:t>直梁弯曲</a:t>
            </a:r>
            <a:endParaRPr lang="zh-CN" altLang="en-US" sz="2400">
              <a:solidFill>
                <a:srgbClr val="FFFF00"/>
              </a:solidFill>
              <a:latin typeface="Arial" panose="020B0604020202020204" pitchFamily="34" charset="0"/>
              <a:ea typeface="黑体" panose="02010609060101010101" pitchFamily="2" charset="-122"/>
            </a:endParaRPr>
          </a:p>
        </p:txBody>
      </p:sp>
      <p:sp>
        <p:nvSpPr>
          <p:cNvPr id="4" name="文本框 3"/>
          <p:cNvSpPr txBox="1"/>
          <p:nvPr/>
        </p:nvSpPr>
        <p:spPr>
          <a:xfrm>
            <a:off x="683895" y="908685"/>
            <a:ext cx="2019300" cy="460375"/>
          </a:xfrm>
          <a:prstGeom prst="rect">
            <a:avLst/>
          </a:prstGeom>
          <a:noFill/>
        </p:spPr>
        <p:txBody>
          <a:bodyPr wrap="none" rtlCol="0" anchor="t">
            <a:spAutoFit/>
          </a:bodyPr>
          <a:p>
            <a:r>
              <a:rPr lang="zh-CN" sz="2400">
                <a:ea typeface="宋体" panose="02010600030101010101" pitchFamily="2" charset="-122"/>
                <a:sym typeface="+mn-ea"/>
              </a:rPr>
              <a:t>五、梁的强度</a:t>
            </a:r>
            <a:endParaRPr lang="en-US" altLang="zh-CN" sz="2400">
              <a:ea typeface="宋体" panose="02010600030101010101" pitchFamily="2" charset="-122"/>
              <a:sym typeface="+mn-ea"/>
            </a:endParaRPr>
          </a:p>
        </p:txBody>
      </p:sp>
      <p:sp>
        <p:nvSpPr>
          <p:cNvPr id="3" name="矩形 2"/>
          <p:cNvSpPr/>
          <p:nvPr/>
        </p:nvSpPr>
        <p:spPr>
          <a:xfrm>
            <a:off x="1603375" y="6364288"/>
            <a:ext cx="6048375" cy="368300"/>
          </a:xfrm>
          <a:prstGeom prst="rect">
            <a:avLst/>
          </a:prstGeom>
          <a:noFill/>
          <a:ln w="9525">
            <a:noFill/>
          </a:ln>
        </p:spPr>
        <p:txBody>
          <a:bodyPr anchor="t" anchorCtr="0">
            <a:spAutoFit/>
          </a:bodyPr>
          <a:p>
            <a:pPr algn="ctr" fontAlgn="ctr"/>
            <a:r>
              <a:rPr lang="zh-CN" altLang="en-US" sz="1800" dirty="0">
                <a:latin typeface="楷体_GB2312" panose="02010609030101010101" pitchFamily="49" charset="-122"/>
                <a:ea typeface="楷体_GB2312" panose="02010609030101010101" pitchFamily="49" charset="-122"/>
              </a:rPr>
              <a:t>宣城市信息工程学校在线精品课程</a:t>
            </a:r>
            <a:r>
              <a:rPr lang="en-US" altLang="zh-CN" sz="1800" dirty="0">
                <a:latin typeface="楷体_GB2312" panose="02010609030101010101" pitchFamily="49" charset="-122"/>
                <a:ea typeface="楷体_GB2312" panose="02010609030101010101" pitchFamily="49" charset="-122"/>
              </a:rPr>
              <a:t>--</a:t>
            </a:r>
            <a:r>
              <a:rPr lang="zh-CN" altLang="en-US" sz="1800" dirty="0">
                <a:sym typeface="+mn-ea"/>
              </a:rPr>
              <a:t>《机械基础》</a:t>
            </a:r>
            <a:endParaRPr lang="en-US" altLang="zh-CN" sz="1800">
              <a:latin typeface="楷体_GB2312" panose="02010609030101010101" pitchFamily="49" charset="-122"/>
              <a:ea typeface="楷体_GB2312" panose="02010609030101010101" pitchFamily="49" charset="-122"/>
            </a:endParaRPr>
          </a:p>
        </p:txBody>
      </p:sp>
      <p:sp>
        <p:nvSpPr>
          <p:cNvPr id="5" name="矩形 4"/>
          <p:cNvSpPr/>
          <p:nvPr/>
        </p:nvSpPr>
        <p:spPr>
          <a:xfrm>
            <a:off x="899795" y="1498600"/>
            <a:ext cx="1267460" cy="537210"/>
          </a:xfrm>
          <a:prstGeom prst="rect">
            <a:avLst/>
          </a:prstGeom>
          <a:solidFill>
            <a:srgbClr val="FFFFFF"/>
          </a:solidFill>
        </p:spPr>
        <p:txBody>
          <a:bodyPr lIns="0" tIns="0" rIns="0" bIns="0">
            <a:noAutofit/>
          </a:bodyPr>
          <a:p>
            <a:pPr indent="0">
              <a:spcAft>
                <a:spcPts val="840"/>
              </a:spcAft>
            </a:pPr>
            <a:r>
              <a:rPr lang="en-US" altLang="zh-CN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1.</a:t>
            </a:r>
            <a:r>
              <a:rPr lang="zh-CN" altLang="en-US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纯弯曲</a:t>
            </a:r>
            <a:endParaRPr lang="zh-TW" b="0">
              <a:latin typeface="宋体" panose="02010600030101010101" pitchFamily="2" charset="-122"/>
              <a:ea typeface="宋体" panose="02010600030101010101" pitchFamily="2" charset="-122"/>
              <a:cs typeface="宋体" panose="02010600030101010101" pitchFamily="2" charset="-122"/>
            </a:endParaRPr>
          </a:p>
          <a:p>
            <a:pPr indent="0"/>
            <a:endParaRPr lang="zh-TW" b="0">
              <a:latin typeface="宋体" panose="02010600030101010101" pitchFamily="2" charset="-122"/>
              <a:ea typeface="宋体" panose="02010600030101010101" pitchFamily="2" charset="-122"/>
              <a:cs typeface="宋体" panose="02010600030101010101" pitchFamily="2" charset="-122"/>
            </a:endParaRPr>
          </a:p>
        </p:txBody>
      </p:sp>
      <p:pic>
        <p:nvPicPr>
          <p:cNvPr id="8" name="图片 7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43940" y="2326640"/>
            <a:ext cx="7030720" cy="2679700"/>
          </a:xfrm>
          <a:prstGeom prst="rect">
            <a:avLst/>
          </a:prstGeom>
        </p:spPr>
      </p:pic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77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2877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77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2000"/>
                                        <p:tgtEl>
                                          <p:spTgt spid="2877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pic>
        <p:nvPicPr>
          <p:cNvPr id="287747" name="图片 287746" descr="008ah"/>
          <p:cNvPicPr>
            <a:picLocks noChangeAspect="1"/>
          </p:cNvPicPr>
          <p:nvPr/>
        </p:nvPicPr>
        <p:blipFill>
          <a:blip r:embed="rId1">
            <a:lum bright="39996" contrast="-70001"/>
          </a:blip>
          <a:stretch>
            <a:fillRect/>
          </a:stretch>
        </p:blipFill>
        <p:spPr>
          <a:xfrm rot="-284582">
            <a:off x="6588125" y="115888"/>
            <a:ext cx="1014413" cy="720725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287753" name="直接连接符 287752"/>
          <p:cNvSpPr/>
          <p:nvPr/>
        </p:nvSpPr>
        <p:spPr>
          <a:xfrm>
            <a:off x="1187450" y="6165850"/>
            <a:ext cx="6697663" cy="0"/>
          </a:xfrm>
          <a:prstGeom prst="line">
            <a:avLst/>
          </a:prstGeom>
          <a:ln w="60325" cap="flat" cmpd="thickThin">
            <a:solidFill>
              <a:srgbClr val="99CC00"/>
            </a:solidFill>
            <a:prstDash val="solid"/>
            <a:round/>
            <a:headEnd type="none" w="med" len="med"/>
            <a:tailEnd type="none" w="med" len="med"/>
          </a:ln>
        </p:spPr>
      </p:sp>
      <p:grpSp>
        <p:nvGrpSpPr>
          <p:cNvPr id="6147" name="组合 287753"/>
          <p:cNvGrpSpPr/>
          <p:nvPr/>
        </p:nvGrpSpPr>
        <p:grpSpPr>
          <a:xfrm>
            <a:off x="107950" y="20649"/>
            <a:ext cx="9144000" cy="946774"/>
            <a:chOff x="0" y="67"/>
            <a:chExt cx="5760" cy="596"/>
          </a:xfrm>
        </p:grpSpPr>
        <p:sp>
          <p:nvSpPr>
            <p:cNvPr id="6148" name="直接连接符 287754"/>
            <p:cNvSpPr/>
            <p:nvPr/>
          </p:nvSpPr>
          <p:spPr>
            <a:xfrm>
              <a:off x="0" y="73"/>
              <a:ext cx="5760" cy="0"/>
            </a:xfrm>
            <a:prstGeom prst="line">
              <a:avLst/>
            </a:prstGeom>
            <a:ln w="47625" cap="flat" cmpd="thickThin">
              <a:solidFill>
                <a:srgbClr val="99CC00"/>
              </a:solidFill>
              <a:prstDash val="solid"/>
              <a:round/>
              <a:headEnd type="none" w="med" len="med"/>
              <a:tailEnd type="none" w="med" len="med"/>
            </a:ln>
          </p:spPr>
        </p:sp>
        <p:grpSp>
          <p:nvGrpSpPr>
            <p:cNvPr id="6149" name="组合 287755"/>
            <p:cNvGrpSpPr/>
            <p:nvPr/>
          </p:nvGrpSpPr>
          <p:grpSpPr>
            <a:xfrm>
              <a:off x="0" y="67"/>
              <a:ext cx="5760" cy="596"/>
              <a:chOff x="0" y="-7"/>
              <a:chExt cx="5760" cy="653"/>
            </a:xfrm>
          </p:grpSpPr>
          <p:sp>
            <p:nvSpPr>
              <p:cNvPr id="6150" name="矩形 287756"/>
              <p:cNvSpPr/>
              <p:nvPr/>
            </p:nvSpPr>
            <p:spPr>
              <a:xfrm>
                <a:off x="0" y="0"/>
                <a:ext cx="5760" cy="516"/>
              </a:xfrm>
              <a:prstGeom prst="rect">
                <a:avLst/>
              </a:prstGeom>
              <a:gradFill rotWithShape="1">
                <a:gsLst>
                  <a:gs pos="0">
                    <a:srgbClr val="331050"/>
                  </a:gs>
                  <a:gs pos="100000">
                    <a:srgbClr val="4D1979">
                      <a:alpha val="67000"/>
                    </a:srgbClr>
                  </a:gs>
                </a:gsLst>
                <a:lin ang="18900000" scaled="1"/>
                <a:tileRect/>
              </a:gradFill>
              <a:ln w="9525">
                <a:noFill/>
              </a:ln>
            </p:spPr>
            <p:txBody>
              <a:bodyPr anchor="t" anchorCtr="0"/>
              <a:p>
                <a:endParaRPr lang="zh-CN" altLang="en-US">
                  <a:latin typeface="楷体_GB2312" panose="02010609030101010101" pitchFamily="49" charset="-122"/>
                  <a:ea typeface="楷体_GB2312" panose="02010609030101010101" pitchFamily="49" charset="-122"/>
                </a:endParaRPr>
              </a:p>
            </p:txBody>
          </p:sp>
          <p:sp>
            <p:nvSpPr>
              <p:cNvPr id="6151" name="矩形 287757"/>
              <p:cNvSpPr/>
              <p:nvPr/>
            </p:nvSpPr>
            <p:spPr>
              <a:xfrm rot="10800000">
                <a:off x="0" y="506"/>
                <a:ext cx="5760" cy="140"/>
              </a:xfrm>
              <a:prstGeom prst="rect">
                <a:avLst/>
              </a:prstGeom>
              <a:gradFill rotWithShape="1">
                <a:gsLst>
                  <a:gs pos="0">
                    <a:srgbClr val="3B3B3B">
                      <a:alpha val="0"/>
                    </a:srgbClr>
                  </a:gs>
                  <a:gs pos="100000">
                    <a:schemeClr val="bg2">
                      <a:alpha val="67000"/>
                    </a:schemeClr>
                  </a:gs>
                </a:gsLst>
                <a:lin ang="5400000" scaled="1"/>
                <a:tileRect/>
              </a:gradFill>
              <a:ln w="9525">
                <a:noFill/>
              </a:ln>
            </p:spPr>
            <p:txBody>
              <a:bodyPr anchor="t" anchorCtr="0"/>
              <a:p>
                <a:endParaRPr lang="zh-CN" altLang="en-US">
                  <a:latin typeface="楷体_GB2312" panose="02010609030101010101" pitchFamily="49" charset="-122"/>
                  <a:ea typeface="楷体_GB2312" panose="02010609030101010101" pitchFamily="49" charset="-122"/>
                </a:endParaRPr>
              </a:p>
            </p:txBody>
          </p:sp>
          <p:pic>
            <p:nvPicPr>
              <p:cNvPr id="6152" name="图片 287758"/>
              <p:cNvPicPr>
                <a:picLocks noChangeAspect="1"/>
              </p:cNvPicPr>
              <p:nvPr/>
            </p:nvPicPr>
            <p:blipFill>
              <a:blip r:embed="rId2">
                <a:lum bright="-12000"/>
              </a:blip>
              <a:srcRect t="18701" r="15749" b="42659"/>
              <a:stretch>
                <a:fillRect/>
              </a:stretch>
            </p:blipFill>
            <p:spPr>
              <a:xfrm>
                <a:off x="4781" y="0"/>
                <a:ext cx="979" cy="500"/>
              </a:xfrm>
              <a:prstGeom prst="rect">
                <a:avLst/>
              </a:prstGeom>
              <a:noFill/>
              <a:ln w="9525">
                <a:noFill/>
              </a:ln>
            </p:spPr>
          </p:pic>
          <p:sp>
            <p:nvSpPr>
              <p:cNvPr id="6153" name="矩形 287759"/>
              <p:cNvSpPr/>
              <p:nvPr/>
            </p:nvSpPr>
            <p:spPr>
              <a:xfrm>
                <a:off x="0" y="472"/>
                <a:ext cx="5760" cy="44"/>
              </a:xfrm>
              <a:prstGeom prst="rect">
                <a:avLst/>
              </a:prstGeom>
              <a:gradFill rotWithShape="1">
                <a:gsLst>
                  <a:gs pos="0">
                    <a:srgbClr val="C9E576">
                      <a:alpha val="67000"/>
                    </a:srgbClr>
                  </a:gs>
                  <a:gs pos="100000">
                    <a:srgbClr val="97C523"/>
                  </a:gs>
                </a:gsLst>
                <a:lin ang="5400000" scaled="1"/>
                <a:tileRect/>
              </a:gradFill>
              <a:ln w="9525">
                <a:noFill/>
              </a:ln>
            </p:spPr>
            <p:txBody>
              <a:bodyPr anchor="t" anchorCtr="0"/>
              <a:p>
                <a:endParaRPr lang="zh-CN" altLang="en-US">
                  <a:latin typeface="楷体_GB2312" panose="02010609030101010101" pitchFamily="49" charset="-122"/>
                  <a:ea typeface="楷体_GB2312" panose="02010609030101010101" pitchFamily="49" charset="-122"/>
                </a:endParaRPr>
              </a:p>
            </p:txBody>
          </p:sp>
          <p:sp>
            <p:nvSpPr>
              <p:cNvPr id="6154" name="矩形 287760"/>
              <p:cNvSpPr/>
              <p:nvPr/>
            </p:nvSpPr>
            <p:spPr>
              <a:xfrm>
                <a:off x="0" y="-7"/>
                <a:ext cx="5760" cy="164"/>
              </a:xfrm>
              <a:prstGeom prst="rect">
                <a:avLst/>
              </a:prstGeom>
              <a:gradFill rotWithShape="1">
                <a:gsLst>
                  <a:gs pos="0">
                    <a:schemeClr val="bg1">
                      <a:alpha val="67000"/>
                    </a:schemeClr>
                  </a:gs>
                  <a:gs pos="100000">
                    <a:srgbClr val="767676">
                      <a:alpha val="0"/>
                    </a:srgbClr>
                  </a:gs>
                </a:gsLst>
                <a:lin ang="5400000" scaled="1"/>
                <a:tileRect/>
              </a:gradFill>
              <a:ln w="9525">
                <a:noFill/>
              </a:ln>
            </p:spPr>
            <p:txBody>
              <a:bodyPr anchor="t" anchorCtr="0"/>
              <a:p>
                <a:endParaRPr lang="zh-CN" altLang="en-US">
                  <a:latin typeface="楷体_GB2312" panose="02010609030101010101" pitchFamily="49" charset="-122"/>
                  <a:ea typeface="楷体_GB2312" panose="02010609030101010101" pitchFamily="49" charset="-122"/>
                </a:endParaRPr>
              </a:p>
            </p:txBody>
          </p:sp>
        </p:grpSp>
      </p:grpSp>
      <p:sp>
        <p:nvSpPr>
          <p:cNvPr id="2" name="矩形 1"/>
          <p:cNvSpPr/>
          <p:nvPr/>
        </p:nvSpPr>
        <p:spPr>
          <a:xfrm>
            <a:off x="1403985" y="255905"/>
            <a:ext cx="7045960" cy="405130"/>
          </a:xfrm>
          <a:prstGeom prst="rect">
            <a:avLst/>
          </a:prstGeom>
          <a:noFill/>
          <a:ln w="9525">
            <a:noFill/>
          </a:ln>
        </p:spPr>
        <p:txBody>
          <a:bodyPr anchor="b" anchorCtr="0"/>
          <a:p>
            <a:r>
              <a:rPr lang="zh-CN" altLang="en-US" sz="2400">
                <a:solidFill>
                  <a:srgbClr val="FFFF00"/>
                </a:solidFill>
                <a:latin typeface="Arial" panose="020B0604020202020204" pitchFamily="34" charset="0"/>
                <a:ea typeface="黑体" panose="02010609060101010101" pitchFamily="2" charset="-122"/>
              </a:rPr>
              <a:t>模块二</a:t>
            </a:r>
            <a:r>
              <a:rPr lang="en-US" altLang="zh-CN" sz="2400">
                <a:solidFill>
                  <a:srgbClr val="FFFF00"/>
                </a:solidFill>
                <a:latin typeface="Arial" panose="020B0604020202020204" pitchFamily="34" charset="0"/>
                <a:ea typeface="黑体" panose="02010609060101010101" pitchFamily="2" charset="-122"/>
              </a:rPr>
              <a:t> </a:t>
            </a:r>
            <a:r>
              <a:rPr lang="zh-CN" altLang="en-US" sz="2400">
                <a:solidFill>
                  <a:srgbClr val="FFFF00"/>
                </a:solidFill>
                <a:latin typeface="Arial" panose="020B0604020202020204" pitchFamily="34" charset="0"/>
                <a:ea typeface="黑体" panose="02010609060101010101" pitchFamily="2" charset="-122"/>
              </a:rPr>
              <a:t>直杆的基本变形</a:t>
            </a:r>
            <a:r>
              <a:rPr lang="en-US" altLang="zh-CN" sz="2400">
                <a:solidFill>
                  <a:srgbClr val="FFFF00"/>
                </a:solidFill>
                <a:latin typeface="Arial" panose="020B0604020202020204" pitchFamily="34" charset="0"/>
                <a:ea typeface="黑体" panose="02010609060101010101" pitchFamily="2" charset="-122"/>
              </a:rPr>
              <a:t>   2-5 </a:t>
            </a:r>
            <a:r>
              <a:rPr lang="zh-CN" altLang="en-US" sz="2400">
                <a:solidFill>
                  <a:srgbClr val="FFFF00"/>
                </a:solidFill>
                <a:latin typeface="Arial" panose="020B0604020202020204" pitchFamily="34" charset="0"/>
                <a:ea typeface="黑体" panose="02010609060101010101" pitchFamily="2" charset="-122"/>
              </a:rPr>
              <a:t>直梁弯曲</a:t>
            </a:r>
            <a:endParaRPr lang="zh-CN" altLang="en-US" sz="2400">
              <a:solidFill>
                <a:srgbClr val="FFFF00"/>
              </a:solidFill>
              <a:latin typeface="Arial" panose="020B0604020202020204" pitchFamily="34" charset="0"/>
              <a:ea typeface="黑体" panose="02010609060101010101" pitchFamily="2" charset="-122"/>
            </a:endParaRPr>
          </a:p>
        </p:txBody>
      </p:sp>
      <p:sp>
        <p:nvSpPr>
          <p:cNvPr id="4" name="文本框 3"/>
          <p:cNvSpPr txBox="1"/>
          <p:nvPr/>
        </p:nvSpPr>
        <p:spPr>
          <a:xfrm>
            <a:off x="683895" y="908685"/>
            <a:ext cx="2019300" cy="460375"/>
          </a:xfrm>
          <a:prstGeom prst="rect">
            <a:avLst/>
          </a:prstGeom>
          <a:noFill/>
        </p:spPr>
        <p:txBody>
          <a:bodyPr wrap="none" rtlCol="0" anchor="t">
            <a:spAutoFit/>
          </a:bodyPr>
          <a:p>
            <a:r>
              <a:rPr lang="zh-CN" sz="2400">
                <a:ea typeface="宋体" panose="02010600030101010101" pitchFamily="2" charset="-122"/>
                <a:sym typeface="+mn-ea"/>
              </a:rPr>
              <a:t>五、梁的强度</a:t>
            </a:r>
            <a:endParaRPr lang="en-US" altLang="zh-CN" sz="2400">
              <a:ea typeface="宋体" panose="02010600030101010101" pitchFamily="2" charset="-122"/>
              <a:sym typeface="+mn-ea"/>
            </a:endParaRPr>
          </a:p>
        </p:txBody>
      </p:sp>
      <p:sp>
        <p:nvSpPr>
          <p:cNvPr id="3" name="矩形 2"/>
          <p:cNvSpPr/>
          <p:nvPr/>
        </p:nvSpPr>
        <p:spPr>
          <a:xfrm>
            <a:off x="1603375" y="6364288"/>
            <a:ext cx="6048375" cy="368300"/>
          </a:xfrm>
          <a:prstGeom prst="rect">
            <a:avLst/>
          </a:prstGeom>
          <a:noFill/>
          <a:ln w="9525">
            <a:noFill/>
          </a:ln>
        </p:spPr>
        <p:txBody>
          <a:bodyPr anchor="t" anchorCtr="0">
            <a:spAutoFit/>
          </a:bodyPr>
          <a:p>
            <a:pPr algn="ctr" fontAlgn="ctr"/>
            <a:r>
              <a:rPr lang="zh-CN" altLang="en-US" sz="1800" dirty="0">
                <a:latin typeface="楷体_GB2312" panose="02010609030101010101" pitchFamily="49" charset="-122"/>
                <a:ea typeface="楷体_GB2312" panose="02010609030101010101" pitchFamily="49" charset="-122"/>
              </a:rPr>
              <a:t>宣城市信息工程学校在线精品课程</a:t>
            </a:r>
            <a:r>
              <a:rPr lang="en-US" altLang="zh-CN" sz="1800" dirty="0">
                <a:latin typeface="楷体_GB2312" panose="02010609030101010101" pitchFamily="49" charset="-122"/>
                <a:ea typeface="楷体_GB2312" panose="02010609030101010101" pitchFamily="49" charset="-122"/>
              </a:rPr>
              <a:t>--</a:t>
            </a:r>
            <a:r>
              <a:rPr lang="zh-CN" altLang="en-US" sz="1800" dirty="0">
                <a:sym typeface="+mn-ea"/>
              </a:rPr>
              <a:t>《机械基础》</a:t>
            </a:r>
            <a:endParaRPr lang="en-US" altLang="zh-CN" sz="1800">
              <a:latin typeface="楷体_GB2312" panose="02010609030101010101" pitchFamily="49" charset="-122"/>
              <a:ea typeface="楷体_GB2312" panose="02010609030101010101" pitchFamily="49" charset="-122"/>
            </a:endParaRPr>
          </a:p>
        </p:txBody>
      </p:sp>
      <p:sp>
        <p:nvSpPr>
          <p:cNvPr id="5" name="矩形 4"/>
          <p:cNvSpPr/>
          <p:nvPr/>
        </p:nvSpPr>
        <p:spPr>
          <a:xfrm>
            <a:off x="899795" y="1498600"/>
            <a:ext cx="2200910" cy="537210"/>
          </a:xfrm>
          <a:prstGeom prst="rect">
            <a:avLst/>
          </a:prstGeom>
          <a:solidFill>
            <a:srgbClr val="FFFFFF"/>
          </a:solidFill>
        </p:spPr>
        <p:txBody>
          <a:bodyPr lIns="0" tIns="0" rIns="0" bIns="0">
            <a:noAutofit/>
          </a:bodyPr>
          <a:p>
            <a:pPr indent="0">
              <a:spcAft>
                <a:spcPts val="840"/>
              </a:spcAft>
            </a:pPr>
            <a:r>
              <a:rPr lang="en-US" altLang="zh-CN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2.</a:t>
            </a:r>
            <a:r>
              <a:rPr lang="zh-CN" altLang="en-US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最大</a:t>
            </a:r>
            <a:r>
              <a:rPr lang="zh-CN" altLang="en-US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弯曲正应力</a:t>
            </a:r>
            <a:endParaRPr lang="zh-TW" b="0">
              <a:latin typeface="宋体" panose="02010600030101010101" pitchFamily="2" charset="-122"/>
              <a:ea typeface="宋体" panose="02010600030101010101" pitchFamily="2" charset="-122"/>
              <a:cs typeface="宋体" panose="02010600030101010101" pitchFamily="2" charset="-122"/>
            </a:endParaRPr>
          </a:p>
          <a:p>
            <a:pPr indent="0"/>
            <a:endParaRPr lang="zh-TW" b="0">
              <a:latin typeface="宋体" panose="02010600030101010101" pitchFamily="2" charset="-122"/>
              <a:ea typeface="宋体" panose="02010600030101010101" pitchFamily="2" charset="-122"/>
              <a:cs typeface="宋体" panose="02010600030101010101" pitchFamily="2" charset="-122"/>
            </a:endParaRPr>
          </a:p>
        </p:txBody>
      </p:sp>
      <p:pic>
        <p:nvPicPr>
          <p:cNvPr id="6" name="图片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507990" y="2493010"/>
            <a:ext cx="2017395" cy="1094740"/>
          </a:xfrm>
          <a:prstGeom prst="rect">
            <a:avLst/>
          </a:prstGeom>
        </p:spPr>
      </p:pic>
      <p:pic>
        <p:nvPicPr>
          <p:cNvPr id="7" name="图片 6" descr="2022-07-16_202758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99795" y="1988820"/>
            <a:ext cx="4137025" cy="1958975"/>
          </a:xfrm>
          <a:prstGeom prst="rect">
            <a:avLst/>
          </a:prstGeom>
        </p:spPr>
      </p:pic>
      <p:sp>
        <p:nvSpPr>
          <p:cNvPr id="9" name="文本框 8"/>
          <p:cNvSpPr txBox="1"/>
          <p:nvPr/>
        </p:nvSpPr>
        <p:spPr>
          <a:xfrm>
            <a:off x="1249045" y="4509135"/>
            <a:ext cx="6646545" cy="147637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p>
            <a:pPr>
              <a:lnSpc>
                <a:spcPct val="150000"/>
              </a:lnSpc>
            </a:pPr>
            <a:r>
              <a:rPr lang="en-US" altLang="zh-CN" b="0">
                <a:latin typeface="宋体" panose="02010600030101010101" pitchFamily="2" charset="-122"/>
                <a:ea typeface="宋体" panose="02010600030101010101" pitchFamily="2" charset="-122"/>
              </a:rPr>
              <a:t>       </a:t>
            </a:r>
            <a:r>
              <a:rPr lang="zh-CN" altLang="en-US" b="0">
                <a:latin typeface="宋体" panose="02010600030101010101" pitchFamily="2" charset="-122"/>
                <a:ea typeface="宋体" panose="02010600030101010101" pitchFamily="2" charset="-122"/>
              </a:rPr>
              <a:t>称为梁的抗弯截面系数，其值只与横截面几何形状尺寸有关，是反映梁横截面抵抗弯曲破坏能力的一个几何量。</a:t>
            </a:r>
            <a:endParaRPr lang="zh-CN" altLang="en-US" b="0"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  <p:pic>
        <p:nvPicPr>
          <p:cNvPr id="11" name="图片 10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835785" y="4567555"/>
            <a:ext cx="378460" cy="403225"/>
          </a:xfrm>
          <a:prstGeom prst="rect">
            <a:avLst/>
          </a:prstGeom>
        </p:spPr>
      </p:pic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77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2877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77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2000"/>
                                        <p:tgtEl>
                                          <p:spTgt spid="2877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pic>
        <p:nvPicPr>
          <p:cNvPr id="287747" name="图片 287746" descr="008ah"/>
          <p:cNvPicPr>
            <a:picLocks noChangeAspect="1"/>
          </p:cNvPicPr>
          <p:nvPr/>
        </p:nvPicPr>
        <p:blipFill>
          <a:blip r:embed="rId1">
            <a:lum bright="39996" contrast="-70001"/>
          </a:blip>
          <a:stretch>
            <a:fillRect/>
          </a:stretch>
        </p:blipFill>
        <p:spPr>
          <a:xfrm rot="-284582">
            <a:off x="6588125" y="115888"/>
            <a:ext cx="1014413" cy="720725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287753" name="直接连接符 287752"/>
          <p:cNvSpPr/>
          <p:nvPr/>
        </p:nvSpPr>
        <p:spPr>
          <a:xfrm>
            <a:off x="1187450" y="6165850"/>
            <a:ext cx="6697663" cy="0"/>
          </a:xfrm>
          <a:prstGeom prst="line">
            <a:avLst/>
          </a:prstGeom>
          <a:ln w="60325" cap="flat" cmpd="thickThin">
            <a:solidFill>
              <a:srgbClr val="99CC00"/>
            </a:solidFill>
            <a:prstDash val="solid"/>
            <a:round/>
            <a:headEnd type="none" w="med" len="med"/>
            <a:tailEnd type="none" w="med" len="med"/>
          </a:ln>
        </p:spPr>
      </p:sp>
      <p:grpSp>
        <p:nvGrpSpPr>
          <p:cNvPr id="6147" name="组合 287753"/>
          <p:cNvGrpSpPr/>
          <p:nvPr/>
        </p:nvGrpSpPr>
        <p:grpSpPr>
          <a:xfrm>
            <a:off x="107950" y="20649"/>
            <a:ext cx="9144000" cy="946774"/>
            <a:chOff x="0" y="67"/>
            <a:chExt cx="5760" cy="596"/>
          </a:xfrm>
        </p:grpSpPr>
        <p:sp>
          <p:nvSpPr>
            <p:cNvPr id="6148" name="直接连接符 287754"/>
            <p:cNvSpPr/>
            <p:nvPr/>
          </p:nvSpPr>
          <p:spPr>
            <a:xfrm>
              <a:off x="0" y="73"/>
              <a:ext cx="5760" cy="0"/>
            </a:xfrm>
            <a:prstGeom prst="line">
              <a:avLst/>
            </a:prstGeom>
            <a:ln w="47625" cap="flat" cmpd="thickThin">
              <a:solidFill>
                <a:srgbClr val="99CC00"/>
              </a:solidFill>
              <a:prstDash val="solid"/>
              <a:round/>
              <a:headEnd type="none" w="med" len="med"/>
              <a:tailEnd type="none" w="med" len="med"/>
            </a:ln>
          </p:spPr>
        </p:sp>
        <p:grpSp>
          <p:nvGrpSpPr>
            <p:cNvPr id="6149" name="组合 287755"/>
            <p:cNvGrpSpPr/>
            <p:nvPr/>
          </p:nvGrpSpPr>
          <p:grpSpPr>
            <a:xfrm>
              <a:off x="0" y="67"/>
              <a:ext cx="5760" cy="596"/>
              <a:chOff x="0" y="-7"/>
              <a:chExt cx="5760" cy="653"/>
            </a:xfrm>
          </p:grpSpPr>
          <p:sp>
            <p:nvSpPr>
              <p:cNvPr id="6150" name="矩形 287756"/>
              <p:cNvSpPr/>
              <p:nvPr/>
            </p:nvSpPr>
            <p:spPr>
              <a:xfrm>
                <a:off x="0" y="0"/>
                <a:ext cx="5760" cy="516"/>
              </a:xfrm>
              <a:prstGeom prst="rect">
                <a:avLst/>
              </a:prstGeom>
              <a:gradFill rotWithShape="1">
                <a:gsLst>
                  <a:gs pos="0">
                    <a:srgbClr val="331050"/>
                  </a:gs>
                  <a:gs pos="100000">
                    <a:srgbClr val="4D1979">
                      <a:alpha val="67000"/>
                    </a:srgbClr>
                  </a:gs>
                </a:gsLst>
                <a:lin ang="18900000" scaled="1"/>
                <a:tileRect/>
              </a:gradFill>
              <a:ln w="9525">
                <a:noFill/>
              </a:ln>
            </p:spPr>
            <p:txBody>
              <a:bodyPr anchor="t" anchorCtr="0"/>
              <a:p>
                <a:endParaRPr lang="zh-CN" altLang="en-US">
                  <a:latin typeface="楷体_GB2312" panose="02010609030101010101" pitchFamily="49" charset="-122"/>
                  <a:ea typeface="楷体_GB2312" panose="02010609030101010101" pitchFamily="49" charset="-122"/>
                </a:endParaRPr>
              </a:p>
            </p:txBody>
          </p:sp>
          <p:sp>
            <p:nvSpPr>
              <p:cNvPr id="6151" name="矩形 287757"/>
              <p:cNvSpPr/>
              <p:nvPr/>
            </p:nvSpPr>
            <p:spPr>
              <a:xfrm rot="10800000">
                <a:off x="0" y="506"/>
                <a:ext cx="5760" cy="140"/>
              </a:xfrm>
              <a:prstGeom prst="rect">
                <a:avLst/>
              </a:prstGeom>
              <a:gradFill rotWithShape="1">
                <a:gsLst>
                  <a:gs pos="0">
                    <a:srgbClr val="3B3B3B">
                      <a:alpha val="0"/>
                    </a:srgbClr>
                  </a:gs>
                  <a:gs pos="100000">
                    <a:schemeClr val="bg2">
                      <a:alpha val="67000"/>
                    </a:schemeClr>
                  </a:gs>
                </a:gsLst>
                <a:lin ang="5400000" scaled="1"/>
                <a:tileRect/>
              </a:gradFill>
              <a:ln w="9525">
                <a:noFill/>
              </a:ln>
            </p:spPr>
            <p:txBody>
              <a:bodyPr anchor="t" anchorCtr="0"/>
              <a:p>
                <a:endParaRPr lang="zh-CN" altLang="en-US">
                  <a:latin typeface="楷体_GB2312" panose="02010609030101010101" pitchFamily="49" charset="-122"/>
                  <a:ea typeface="楷体_GB2312" panose="02010609030101010101" pitchFamily="49" charset="-122"/>
                </a:endParaRPr>
              </a:p>
            </p:txBody>
          </p:sp>
          <p:pic>
            <p:nvPicPr>
              <p:cNvPr id="6152" name="图片 287758"/>
              <p:cNvPicPr>
                <a:picLocks noChangeAspect="1"/>
              </p:cNvPicPr>
              <p:nvPr/>
            </p:nvPicPr>
            <p:blipFill>
              <a:blip r:embed="rId2">
                <a:lum bright="-12000"/>
              </a:blip>
              <a:srcRect t="18701" r="15749" b="42659"/>
              <a:stretch>
                <a:fillRect/>
              </a:stretch>
            </p:blipFill>
            <p:spPr>
              <a:xfrm>
                <a:off x="4781" y="0"/>
                <a:ext cx="979" cy="500"/>
              </a:xfrm>
              <a:prstGeom prst="rect">
                <a:avLst/>
              </a:prstGeom>
              <a:noFill/>
              <a:ln w="9525">
                <a:noFill/>
              </a:ln>
            </p:spPr>
          </p:pic>
          <p:sp>
            <p:nvSpPr>
              <p:cNvPr id="6153" name="矩形 287759"/>
              <p:cNvSpPr/>
              <p:nvPr/>
            </p:nvSpPr>
            <p:spPr>
              <a:xfrm>
                <a:off x="0" y="472"/>
                <a:ext cx="5760" cy="44"/>
              </a:xfrm>
              <a:prstGeom prst="rect">
                <a:avLst/>
              </a:prstGeom>
              <a:gradFill rotWithShape="1">
                <a:gsLst>
                  <a:gs pos="0">
                    <a:srgbClr val="C9E576">
                      <a:alpha val="67000"/>
                    </a:srgbClr>
                  </a:gs>
                  <a:gs pos="100000">
                    <a:srgbClr val="97C523"/>
                  </a:gs>
                </a:gsLst>
                <a:lin ang="5400000" scaled="1"/>
                <a:tileRect/>
              </a:gradFill>
              <a:ln w="9525">
                <a:noFill/>
              </a:ln>
            </p:spPr>
            <p:txBody>
              <a:bodyPr anchor="t" anchorCtr="0"/>
              <a:p>
                <a:endParaRPr lang="zh-CN" altLang="en-US">
                  <a:latin typeface="楷体_GB2312" panose="02010609030101010101" pitchFamily="49" charset="-122"/>
                  <a:ea typeface="楷体_GB2312" panose="02010609030101010101" pitchFamily="49" charset="-122"/>
                </a:endParaRPr>
              </a:p>
            </p:txBody>
          </p:sp>
          <p:sp>
            <p:nvSpPr>
              <p:cNvPr id="6154" name="矩形 287760"/>
              <p:cNvSpPr/>
              <p:nvPr/>
            </p:nvSpPr>
            <p:spPr>
              <a:xfrm>
                <a:off x="0" y="-7"/>
                <a:ext cx="5760" cy="164"/>
              </a:xfrm>
              <a:prstGeom prst="rect">
                <a:avLst/>
              </a:prstGeom>
              <a:gradFill rotWithShape="1">
                <a:gsLst>
                  <a:gs pos="0">
                    <a:schemeClr val="bg1">
                      <a:alpha val="67000"/>
                    </a:schemeClr>
                  </a:gs>
                  <a:gs pos="100000">
                    <a:srgbClr val="767676">
                      <a:alpha val="0"/>
                    </a:srgbClr>
                  </a:gs>
                </a:gsLst>
                <a:lin ang="5400000" scaled="1"/>
                <a:tileRect/>
              </a:gradFill>
              <a:ln w="9525">
                <a:noFill/>
              </a:ln>
            </p:spPr>
            <p:txBody>
              <a:bodyPr anchor="t" anchorCtr="0"/>
              <a:p>
                <a:endParaRPr lang="zh-CN" altLang="en-US">
                  <a:latin typeface="楷体_GB2312" panose="02010609030101010101" pitchFamily="49" charset="-122"/>
                  <a:ea typeface="楷体_GB2312" panose="02010609030101010101" pitchFamily="49" charset="-122"/>
                </a:endParaRPr>
              </a:p>
            </p:txBody>
          </p:sp>
        </p:grpSp>
      </p:grpSp>
      <p:sp>
        <p:nvSpPr>
          <p:cNvPr id="2" name="矩形 1"/>
          <p:cNvSpPr/>
          <p:nvPr/>
        </p:nvSpPr>
        <p:spPr>
          <a:xfrm>
            <a:off x="1403985" y="255905"/>
            <a:ext cx="7045960" cy="405130"/>
          </a:xfrm>
          <a:prstGeom prst="rect">
            <a:avLst/>
          </a:prstGeom>
          <a:noFill/>
          <a:ln w="9525">
            <a:noFill/>
          </a:ln>
        </p:spPr>
        <p:txBody>
          <a:bodyPr anchor="b" anchorCtr="0"/>
          <a:p>
            <a:r>
              <a:rPr lang="zh-CN" altLang="en-US" sz="2400">
                <a:solidFill>
                  <a:srgbClr val="FFFF00"/>
                </a:solidFill>
                <a:latin typeface="Arial" panose="020B0604020202020204" pitchFamily="34" charset="0"/>
                <a:ea typeface="黑体" panose="02010609060101010101" pitchFamily="2" charset="-122"/>
              </a:rPr>
              <a:t>模块二</a:t>
            </a:r>
            <a:r>
              <a:rPr lang="en-US" altLang="zh-CN" sz="2400">
                <a:solidFill>
                  <a:srgbClr val="FFFF00"/>
                </a:solidFill>
                <a:latin typeface="Arial" panose="020B0604020202020204" pitchFamily="34" charset="0"/>
                <a:ea typeface="黑体" panose="02010609060101010101" pitchFamily="2" charset="-122"/>
              </a:rPr>
              <a:t> </a:t>
            </a:r>
            <a:r>
              <a:rPr lang="zh-CN" altLang="en-US" sz="2400">
                <a:solidFill>
                  <a:srgbClr val="FFFF00"/>
                </a:solidFill>
                <a:latin typeface="Arial" panose="020B0604020202020204" pitchFamily="34" charset="0"/>
                <a:ea typeface="黑体" panose="02010609060101010101" pitchFamily="2" charset="-122"/>
              </a:rPr>
              <a:t>直杆的基本变形</a:t>
            </a:r>
            <a:r>
              <a:rPr lang="en-US" altLang="zh-CN" sz="2400">
                <a:solidFill>
                  <a:srgbClr val="FFFF00"/>
                </a:solidFill>
                <a:latin typeface="Arial" panose="020B0604020202020204" pitchFamily="34" charset="0"/>
                <a:ea typeface="黑体" panose="02010609060101010101" pitchFamily="2" charset="-122"/>
              </a:rPr>
              <a:t>   2-5 </a:t>
            </a:r>
            <a:r>
              <a:rPr lang="zh-CN" altLang="en-US" sz="2400">
                <a:solidFill>
                  <a:srgbClr val="FFFF00"/>
                </a:solidFill>
                <a:latin typeface="Arial" panose="020B0604020202020204" pitchFamily="34" charset="0"/>
                <a:ea typeface="黑体" panose="02010609060101010101" pitchFamily="2" charset="-122"/>
              </a:rPr>
              <a:t>直梁弯曲</a:t>
            </a:r>
            <a:endParaRPr lang="zh-CN" altLang="en-US" sz="2400">
              <a:solidFill>
                <a:srgbClr val="FFFF00"/>
              </a:solidFill>
              <a:latin typeface="Arial" panose="020B0604020202020204" pitchFamily="34" charset="0"/>
              <a:ea typeface="黑体" panose="02010609060101010101" pitchFamily="2" charset="-122"/>
            </a:endParaRPr>
          </a:p>
        </p:txBody>
      </p:sp>
      <p:sp>
        <p:nvSpPr>
          <p:cNvPr id="4" name="文本框 3"/>
          <p:cNvSpPr txBox="1"/>
          <p:nvPr/>
        </p:nvSpPr>
        <p:spPr>
          <a:xfrm>
            <a:off x="683895" y="908685"/>
            <a:ext cx="2019300" cy="460375"/>
          </a:xfrm>
          <a:prstGeom prst="rect">
            <a:avLst/>
          </a:prstGeom>
          <a:noFill/>
        </p:spPr>
        <p:txBody>
          <a:bodyPr wrap="none" rtlCol="0" anchor="t">
            <a:spAutoFit/>
          </a:bodyPr>
          <a:p>
            <a:r>
              <a:rPr lang="zh-CN" sz="2400">
                <a:ea typeface="宋体" panose="02010600030101010101" pitchFamily="2" charset="-122"/>
                <a:sym typeface="+mn-ea"/>
              </a:rPr>
              <a:t>五、梁的强度</a:t>
            </a:r>
            <a:endParaRPr lang="en-US" altLang="zh-CN" sz="2400">
              <a:ea typeface="宋体" panose="02010600030101010101" pitchFamily="2" charset="-122"/>
              <a:sym typeface="+mn-ea"/>
            </a:endParaRPr>
          </a:p>
        </p:txBody>
      </p:sp>
      <p:sp>
        <p:nvSpPr>
          <p:cNvPr id="3" name="矩形 2"/>
          <p:cNvSpPr/>
          <p:nvPr/>
        </p:nvSpPr>
        <p:spPr>
          <a:xfrm>
            <a:off x="1603375" y="6364288"/>
            <a:ext cx="6048375" cy="368300"/>
          </a:xfrm>
          <a:prstGeom prst="rect">
            <a:avLst/>
          </a:prstGeom>
          <a:noFill/>
          <a:ln w="9525">
            <a:noFill/>
          </a:ln>
        </p:spPr>
        <p:txBody>
          <a:bodyPr anchor="t" anchorCtr="0">
            <a:spAutoFit/>
          </a:bodyPr>
          <a:p>
            <a:pPr algn="ctr" fontAlgn="ctr"/>
            <a:r>
              <a:rPr lang="zh-CN" altLang="en-US" sz="1800" dirty="0">
                <a:latin typeface="楷体_GB2312" panose="02010609030101010101" pitchFamily="49" charset="-122"/>
                <a:ea typeface="楷体_GB2312" panose="02010609030101010101" pitchFamily="49" charset="-122"/>
              </a:rPr>
              <a:t>宣城市信息工程学校在线精品课程</a:t>
            </a:r>
            <a:r>
              <a:rPr lang="en-US" altLang="zh-CN" sz="1800" dirty="0">
                <a:latin typeface="楷体_GB2312" panose="02010609030101010101" pitchFamily="49" charset="-122"/>
                <a:ea typeface="楷体_GB2312" panose="02010609030101010101" pitchFamily="49" charset="-122"/>
              </a:rPr>
              <a:t>--</a:t>
            </a:r>
            <a:r>
              <a:rPr lang="zh-CN" altLang="en-US" sz="1800" dirty="0">
                <a:sym typeface="+mn-ea"/>
              </a:rPr>
              <a:t>《机械基础》</a:t>
            </a:r>
            <a:endParaRPr lang="en-US" altLang="zh-CN" sz="1800">
              <a:latin typeface="楷体_GB2312" panose="02010609030101010101" pitchFamily="49" charset="-122"/>
              <a:ea typeface="楷体_GB2312" panose="02010609030101010101" pitchFamily="49" charset="-122"/>
            </a:endParaRPr>
          </a:p>
        </p:txBody>
      </p:sp>
      <p:sp>
        <p:nvSpPr>
          <p:cNvPr id="5" name="矩形 4"/>
          <p:cNvSpPr/>
          <p:nvPr/>
        </p:nvSpPr>
        <p:spPr>
          <a:xfrm>
            <a:off x="899795" y="1498600"/>
            <a:ext cx="2200910" cy="537210"/>
          </a:xfrm>
          <a:prstGeom prst="rect">
            <a:avLst/>
          </a:prstGeom>
          <a:solidFill>
            <a:srgbClr val="FFFFFF"/>
          </a:solidFill>
        </p:spPr>
        <p:txBody>
          <a:bodyPr lIns="0" tIns="0" rIns="0" bIns="0">
            <a:noAutofit/>
          </a:bodyPr>
          <a:p>
            <a:pPr indent="0">
              <a:spcAft>
                <a:spcPts val="840"/>
              </a:spcAft>
            </a:pPr>
            <a:r>
              <a:rPr lang="en-US" altLang="zh-CN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3.</a:t>
            </a:r>
            <a:r>
              <a:rPr lang="zh-CN" altLang="en-US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强度校核</a:t>
            </a:r>
            <a:endParaRPr lang="zh-TW" b="0">
              <a:latin typeface="宋体" panose="02010600030101010101" pitchFamily="2" charset="-122"/>
              <a:ea typeface="宋体" panose="02010600030101010101" pitchFamily="2" charset="-122"/>
              <a:cs typeface="宋体" panose="02010600030101010101" pitchFamily="2" charset="-122"/>
            </a:endParaRPr>
          </a:p>
          <a:p>
            <a:pPr indent="0"/>
            <a:endParaRPr lang="zh-TW" b="0">
              <a:latin typeface="宋体" panose="02010600030101010101" pitchFamily="2" charset="-122"/>
              <a:ea typeface="宋体" panose="02010600030101010101" pitchFamily="2" charset="-122"/>
              <a:cs typeface="宋体" panose="02010600030101010101" pitchFamily="2" charset="-122"/>
            </a:endParaRPr>
          </a:p>
        </p:txBody>
      </p:sp>
      <p:sp>
        <p:nvSpPr>
          <p:cNvPr id="8" name="文本框 7"/>
          <p:cNvSpPr txBox="1"/>
          <p:nvPr/>
        </p:nvSpPr>
        <p:spPr>
          <a:xfrm>
            <a:off x="971550" y="1988820"/>
            <a:ext cx="7151370" cy="70675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p>
            <a:r>
              <a:rPr lang="en-US" altLang="zh-CN"/>
              <a:t>    </a:t>
            </a:r>
            <a:r>
              <a:rPr lang="zh-CN" altLang="en-US"/>
              <a:t>为了保证梁安全可靠，应使梁的最大正应力不超过梁的许用应力，梁的强度条件公式为：</a:t>
            </a:r>
            <a:endParaRPr lang="zh-CN" altLang="en-US"/>
          </a:p>
        </p:txBody>
      </p:sp>
      <p:pic>
        <p:nvPicPr>
          <p:cNvPr id="13" name="图片 12" descr="2022-07-16_205318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87450" y="2806065"/>
            <a:ext cx="6268720" cy="3249930"/>
          </a:xfrm>
          <a:prstGeom prst="rect">
            <a:avLst/>
          </a:prstGeom>
        </p:spPr>
      </p:pic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77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2877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77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2000"/>
                                        <p:tgtEl>
                                          <p:spTgt spid="2877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pic>
        <p:nvPicPr>
          <p:cNvPr id="287747" name="图片 287746" descr="008ah"/>
          <p:cNvPicPr>
            <a:picLocks noChangeAspect="1"/>
          </p:cNvPicPr>
          <p:nvPr/>
        </p:nvPicPr>
        <p:blipFill>
          <a:blip r:embed="rId1">
            <a:lum bright="39996" contrast="-70001"/>
          </a:blip>
          <a:stretch>
            <a:fillRect/>
          </a:stretch>
        </p:blipFill>
        <p:spPr>
          <a:xfrm rot="-284582">
            <a:off x="6588125" y="115888"/>
            <a:ext cx="1014413" cy="720725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287753" name="直接连接符 287752"/>
          <p:cNvSpPr/>
          <p:nvPr/>
        </p:nvSpPr>
        <p:spPr>
          <a:xfrm>
            <a:off x="1187450" y="6165850"/>
            <a:ext cx="6697663" cy="0"/>
          </a:xfrm>
          <a:prstGeom prst="line">
            <a:avLst/>
          </a:prstGeom>
          <a:ln w="60325" cap="flat" cmpd="thickThin">
            <a:solidFill>
              <a:srgbClr val="99CC00"/>
            </a:solidFill>
            <a:prstDash val="solid"/>
            <a:round/>
            <a:headEnd type="none" w="med" len="med"/>
            <a:tailEnd type="none" w="med" len="med"/>
          </a:ln>
        </p:spPr>
      </p:sp>
      <p:grpSp>
        <p:nvGrpSpPr>
          <p:cNvPr id="6147" name="组合 287753"/>
          <p:cNvGrpSpPr/>
          <p:nvPr/>
        </p:nvGrpSpPr>
        <p:grpSpPr>
          <a:xfrm>
            <a:off x="107950" y="20649"/>
            <a:ext cx="9144000" cy="946774"/>
            <a:chOff x="0" y="67"/>
            <a:chExt cx="5760" cy="596"/>
          </a:xfrm>
        </p:grpSpPr>
        <p:sp>
          <p:nvSpPr>
            <p:cNvPr id="6148" name="直接连接符 287754"/>
            <p:cNvSpPr/>
            <p:nvPr/>
          </p:nvSpPr>
          <p:spPr>
            <a:xfrm>
              <a:off x="0" y="73"/>
              <a:ext cx="5760" cy="0"/>
            </a:xfrm>
            <a:prstGeom prst="line">
              <a:avLst/>
            </a:prstGeom>
            <a:ln w="47625" cap="flat" cmpd="thickThin">
              <a:solidFill>
                <a:srgbClr val="99CC00"/>
              </a:solidFill>
              <a:prstDash val="solid"/>
              <a:round/>
              <a:headEnd type="none" w="med" len="med"/>
              <a:tailEnd type="none" w="med" len="med"/>
            </a:ln>
          </p:spPr>
        </p:sp>
        <p:grpSp>
          <p:nvGrpSpPr>
            <p:cNvPr id="6149" name="组合 287755"/>
            <p:cNvGrpSpPr/>
            <p:nvPr/>
          </p:nvGrpSpPr>
          <p:grpSpPr>
            <a:xfrm>
              <a:off x="0" y="67"/>
              <a:ext cx="5760" cy="596"/>
              <a:chOff x="0" y="-7"/>
              <a:chExt cx="5760" cy="653"/>
            </a:xfrm>
          </p:grpSpPr>
          <p:sp>
            <p:nvSpPr>
              <p:cNvPr id="6150" name="矩形 287756"/>
              <p:cNvSpPr/>
              <p:nvPr/>
            </p:nvSpPr>
            <p:spPr>
              <a:xfrm>
                <a:off x="0" y="0"/>
                <a:ext cx="5760" cy="516"/>
              </a:xfrm>
              <a:prstGeom prst="rect">
                <a:avLst/>
              </a:prstGeom>
              <a:gradFill rotWithShape="1">
                <a:gsLst>
                  <a:gs pos="0">
                    <a:srgbClr val="331050"/>
                  </a:gs>
                  <a:gs pos="100000">
                    <a:srgbClr val="4D1979">
                      <a:alpha val="67000"/>
                    </a:srgbClr>
                  </a:gs>
                </a:gsLst>
                <a:lin ang="18900000" scaled="1"/>
                <a:tileRect/>
              </a:gradFill>
              <a:ln w="9525">
                <a:noFill/>
              </a:ln>
            </p:spPr>
            <p:txBody>
              <a:bodyPr anchor="t" anchorCtr="0"/>
              <a:p>
                <a:endParaRPr lang="zh-CN" altLang="en-US">
                  <a:latin typeface="楷体_GB2312" panose="02010609030101010101" pitchFamily="49" charset="-122"/>
                  <a:ea typeface="楷体_GB2312" panose="02010609030101010101" pitchFamily="49" charset="-122"/>
                </a:endParaRPr>
              </a:p>
            </p:txBody>
          </p:sp>
          <p:sp>
            <p:nvSpPr>
              <p:cNvPr id="6151" name="矩形 287757"/>
              <p:cNvSpPr/>
              <p:nvPr/>
            </p:nvSpPr>
            <p:spPr>
              <a:xfrm rot="10800000">
                <a:off x="0" y="506"/>
                <a:ext cx="5760" cy="140"/>
              </a:xfrm>
              <a:prstGeom prst="rect">
                <a:avLst/>
              </a:prstGeom>
              <a:gradFill rotWithShape="1">
                <a:gsLst>
                  <a:gs pos="0">
                    <a:srgbClr val="3B3B3B">
                      <a:alpha val="0"/>
                    </a:srgbClr>
                  </a:gs>
                  <a:gs pos="100000">
                    <a:schemeClr val="bg2">
                      <a:alpha val="67000"/>
                    </a:schemeClr>
                  </a:gs>
                </a:gsLst>
                <a:lin ang="5400000" scaled="1"/>
                <a:tileRect/>
              </a:gradFill>
              <a:ln w="9525">
                <a:noFill/>
              </a:ln>
            </p:spPr>
            <p:txBody>
              <a:bodyPr anchor="t" anchorCtr="0"/>
              <a:p>
                <a:endParaRPr lang="zh-CN" altLang="en-US">
                  <a:latin typeface="楷体_GB2312" panose="02010609030101010101" pitchFamily="49" charset="-122"/>
                  <a:ea typeface="楷体_GB2312" panose="02010609030101010101" pitchFamily="49" charset="-122"/>
                </a:endParaRPr>
              </a:p>
            </p:txBody>
          </p:sp>
          <p:pic>
            <p:nvPicPr>
              <p:cNvPr id="6152" name="图片 287758"/>
              <p:cNvPicPr>
                <a:picLocks noChangeAspect="1"/>
              </p:cNvPicPr>
              <p:nvPr/>
            </p:nvPicPr>
            <p:blipFill>
              <a:blip r:embed="rId2">
                <a:lum bright="-12000"/>
              </a:blip>
              <a:srcRect t="18701" r="15749" b="42659"/>
              <a:stretch>
                <a:fillRect/>
              </a:stretch>
            </p:blipFill>
            <p:spPr>
              <a:xfrm>
                <a:off x="4781" y="0"/>
                <a:ext cx="979" cy="500"/>
              </a:xfrm>
              <a:prstGeom prst="rect">
                <a:avLst/>
              </a:prstGeom>
              <a:noFill/>
              <a:ln w="9525">
                <a:noFill/>
              </a:ln>
            </p:spPr>
          </p:pic>
          <p:sp>
            <p:nvSpPr>
              <p:cNvPr id="6153" name="矩形 287759"/>
              <p:cNvSpPr/>
              <p:nvPr/>
            </p:nvSpPr>
            <p:spPr>
              <a:xfrm>
                <a:off x="0" y="472"/>
                <a:ext cx="5760" cy="44"/>
              </a:xfrm>
              <a:prstGeom prst="rect">
                <a:avLst/>
              </a:prstGeom>
              <a:gradFill rotWithShape="1">
                <a:gsLst>
                  <a:gs pos="0">
                    <a:srgbClr val="C9E576">
                      <a:alpha val="67000"/>
                    </a:srgbClr>
                  </a:gs>
                  <a:gs pos="100000">
                    <a:srgbClr val="97C523"/>
                  </a:gs>
                </a:gsLst>
                <a:lin ang="5400000" scaled="1"/>
                <a:tileRect/>
              </a:gradFill>
              <a:ln w="9525">
                <a:noFill/>
              </a:ln>
            </p:spPr>
            <p:txBody>
              <a:bodyPr anchor="t" anchorCtr="0"/>
              <a:p>
                <a:endParaRPr lang="zh-CN" altLang="en-US">
                  <a:latin typeface="楷体_GB2312" panose="02010609030101010101" pitchFamily="49" charset="-122"/>
                  <a:ea typeface="楷体_GB2312" panose="02010609030101010101" pitchFamily="49" charset="-122"/>
                </a:endParaRPr>
              </a:p>
            </p:txBody>
          </p:sp>
          <p:sp>
            <p:nvSpPr>
              <p:cNvPr id="6154" name="矩形 287760"/>
              <p:cNvSpPr/>
              <p:nvPr/>
            </p:nvSpPr>
            <p:spPr>
              <a:xfrm>
                <a:off x="0" y="-7"/>
                <a:ext cx="5760" cy="164"/>
              </a:xfrm>
              <a:prstGeom prst="rect">
                <a:avLst/>
              </a:prstGeom>
              <a:gradFill rotWithShape="1">
                <a:gsLst>
                  <a:gs pos="0">
                    <a:schemeClr val="bg1">
                      <a:alpha val="67000"/>
                    </a:schemeClr>
                  </a:gs>
                  <a:gs pos="100000">
                    <a:srgbClr val="767676">
                      <a:alpha val="0"/>
                    </a:srgbClr>
                  </a:gs>
                </a:gsLst>
                <a:lin ang="5400000" scaled="1"/>
                <a:tileRect/>
              </a:gradFill>
              <a:ln w="9525">
                <a:noFill/>
              </a:ln>
            </p:spPr>
            <p:txBody>
              <a:bodyPr anchor="t" anchorCtr="0"/>
              <a:p>
                <a:endParaRPr lang="zh-CN" altLang="en-US">
                  <a:latin typeface="楷体_GB2312" panose="02010609030101010101" pitchFamily="49" charset="-122"/>
                  <a:ea typeface="楷体_GB2312" panose="02010609030101010101" pitchFamily="49" charset="-122"/>
                </a:endParaRPr>
              </a:p>
            </p:txBody>
          </p:sp>
        </p:grpSp>
      </p:grpSp>
      <p:sp>
        <p:nvSpPr>
          <p:cNvPr id="2" name="矩形 1"/>
          <p:cNvSpPr/>
          <p:nvPr/>
        </p:nvSpPr>
        <p:spPr>
          <a:xfrm>
            <a:off x="1403985" y="255905"/>
            <a:ext cx="7045960" cy="405130"/>
          </a:xfrm>
          <a:prstGeom prst="rect">
            <a:avLst/>
          </a:prstGeom>
          <a:noFill/>
          <a:ln w="9525">
            <a:noFill/>
          </a:ln>
        </p:spPr>
        <p:txBody>
          <a:bodyPr anchor="b" anchorCtr="0"/>
          <a:p>
            <a:r>
              <a:rPr lang="zh-CN" altLang="en-US" sz="2400">
                <a:solidFill>
                  <a:srgbClr val="FFFF00"/>
                </a:solidFill>
                <a:latin typeface="Arial" panose="020B0604020202020204" pitchFamily="34" charset="0"/>
                <a:ea typeface="黑体" panose="02010609060101010101" pitchFamily="2" charset="-122"/>
              </a:rPr>
              <a:t>模块二</a:t>
            </a:r>
            <a:r>
              <a:rPr lang="en-US" altLang="zh-CN" sz="2400">
                <a:solidFill>
                  <a:srgbClr val="FFFF00"/>
                </a:solidFill>
                <a:latin typeface="Arial" panose="020B0604020202020204" pitchFamily="34" charset="0"/>
                <a:ea typeface="黑体" panose="02010609060101010101" pitchFamily="2" charset="-122"/>
              </a:rPr>
              <a:t> </a:t>
            </a:r>
            <a:r>
              <a:rPr lang="zh-CN" altLang="en-US" sz="2400">
                <a:solidFill>
                  <a:srgbClr val="FFFF00"/>
                </a:solidFill>
                <a:latin typeface="Arial" panose="020B0604020202020204" pitchFamily="34" charset="0"/>
                <a:ea typeface="黑体" panose="02010609060101010101" pitchFamily="2" charset="-122"/>
              </a:rPr>
              <a:t>直杆的基本变形</a:t>
            </a:r>
            <a:r>
              <a:rPr lang="en-US" altLang="zh-CN" sz="2400">
                <a:solidFill>
                  <a:srgbClr val="FFFF00"/>
                </a:solidFill>
                <a:latin typeface="Arial" panose="020B0604020202020204" pitchFamily="34" charset="0"/>
                <a:ea typeface="黑体" panose="02010609060101010101" pitchFamily="2" charset="-122"/>
              </a:rPr>
              <a:t>   2-5 </a:t>
            </a:r>
            <a:r>
              <a:rPr lang="zh-CN" altLang="en-US" sz="2400">
                <a:solidFill>
                  <a:srgbClr val="FFFF00"/>
                </a:solidFill>
                <a:latin typeface="Arial" panose="020B0604020202020204" pitchFamily="34" charset="0"/>
                <a:ea typeface="黑体" panose="02010609060101010101" pitchFamily="2" charset="-122"/>
              </a:rPr>
              <a:t>直梁弯曲</a:t>
            </a:r>
            <a:endParaRPr lang="zh-CN" altLang="en-US" sz="2400">
              <a:solidFill>
                <a:srgbClr val="FFFF00"/>
              </a:solidFill>
              <a:latin typeface="Arial" panose="020B0604020202020204" pitchFamily="34" charset="0"/>
              <a:ea typeface="黑体" panose="02010609060101010101" pitchFamily="2" charset="-122"/>
            </a:endParaRPr>
          </a:p>
        </p:txBody>
      </p:sp>
      <p:sp>
        <p:nvSpPr>
          <p:cNvPr id="4" name="文本框 3"/>
          <p:cNvSpPr txBox="1"/>
          <p:nvPr/>
        </p:nvSpPr>
        <p:spPr>
          <a:xfrm>
            <a:off x="683895" y="908685"/>
            <a:ext cx="2019300" cy="460375"/>
          </a:xfrm>
          <a:prstGeom prst="rect">
            <a:avLst/>
          </a:prstGeom>
          <a:noFill/>
        </p:spPr>
        <p:txBody>
          <a:bodyPr wrap="none" rtlCol="0" anchor="t">
            <a:spAutoFit/>
          </a:bodyPr>
          <a:p>
            <a:r>
              <a:rPr lang="zh-CN" sz="2400">
                <a:ea typeface="宋体" panose="02010600030101010101" pitchFamily="2" charset="-122"/>
                <a:sym typeface="+mn-ea"/>
              </a:rPr>
              <a:t>五、梁的强度</a:t>
            </a:r>
            <a:endParaRPr lang="en-US" altLang="zh-CN" sz="2400">
              <a:ea typeface="宋体" panose="02010600030101010101" pitchFamily="2" charset="-122"/>
              <a:sym typeface="+mn-ea"/>
            </a:endParaRPr>
          </a:p>
        </p:txBody>
      </p:sp>
      <p:sp>
        <p:nvSpPr>
          <p:cNvPr id="3" name="矩形 2"/>
          <p:cNvSpPr/>
          <p:nvPr/>
        </p:nvSpPr>
        <p:spPr>
          <a:xfrm>
            <a:off x="1603375" y="6364288"/>
            <a:ext cx="6048375" cy="368300"/>
          </a:xfrm>
          <a:prstGeom prst="rect">
            <a:avLst/>
          </a:prstGeom>
          <a:noFill/>
          <a:ln w="9525">
            <a:noFill/>
          </a:ln>
        </p:spPr>
        <p:txBody>
          <a:bodyPr anchor="t" anchorCtr="0">
            <a:spAutoFit/>
          </a:bodyPr>
          <a:p>
            <a:pPr algn="ctr" fontAlgn="ctr"/>
            <a:r>
              <a:rPr lang="zh-CN" altLang="en-US" sz="1800" dirty="0">
                <a:latin typeface="楷体_GB2312" panose="02010609030101010101" pitchFamily="49" charset="-122"/>
                <a:ea typeface="楷体_GB2312" panose="02010609030101010101" pitchFamily="49" charset="-122"/>
              </a:rPr>
              <a:t>宣城市信息工程学校在线精品课程</a:t>
            </a:r>
            <a:r>
              <a:rPr lang="en-US" altLang="zh-CN" sz="1800" dirty="0">
                <a:latin typeface="楷体_GB2312" panose="02010609030101010101" pitchFamily="49" charset="-122"/>
                <a:ea typeface="楷体_GB2312" panose="02010609030101010101" pitchFamily="49" charset="-122"/>
              </a:rPr>
              <a:t>--</a:t>
            </a:r>
            <a:r>
              <a:rPr lang="zh-CN" altLang="en-US" sz="1800" dirty="0">
                <a:sym typeface="+mn-ea"/>
              </a:rPr>
              <a:t>《机械基础》</a:t>
            </a:r>
            <a:endParaRPr lang="en-US" altLang="zh-CN" sz="1800">
              <a:latin typeface="楷体_GB2312" panose="02010609030101010101" pitchFamily="49" charset="-122"/>
              <a:ea typeface="楷体_GB2312" panose="02010609030101010101" pitchFamily="49" charset="-122"/>
            </a:endParaRPr>
          </a:p>
        </p:txBody>
      </p:sp>
      <p:sp>
        <p:nvSpPr>
          <p:cNvPr id="8" name="文本框 7"/>
          <p:cNvSpPr txBox="1"/>
          <p:nvPr/>
        </p:nvSpPr>
        <p:spPr>
          <a:xfrm>
            <a:off x="690880" y="2132965"/>
            <a:ext cx="7691755" cy="92202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p>
            <a:r>
              <a:rPr lang="zh-CN" altLang="en-US" sz="1800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课堂练习</a:t>
            </a:r>
            <a:r>
              <a:rPr lang="zh-CN" altLang="en-US" sz="1800" b="0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：已知一长度为150mm（3a）的简支梁，在B点受到一向下的集中力F=6kN的作用梁的弯曲许用应力 </a:t>
            </a:r>
            <a:r>
              <a:rPr lang="en-US" altLang="zh-CN" sz="1800" b="0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 </a:t>
            </a:r>
            <a:r>
              <a:rPr lang="zh-CN" altLang="en-US" sz="1800" b="0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=80MPa，梁的横截面形状为矩形，尺寸如图所示，试校核该梁的强度。</a:t>
            </a:r>
            <a:endParaRPr lang="zh-CN" altLang="en-US" sz="1800" b="0">
              <a:latin typeface="宋体" panose="02010600030101010101" pitchFamily="2" charset="-122"/>
              <a:ea typeface="宋体" panose="02010600030101010101" pitchFamily="2" charset="-122"/>
              <a:cs typeface="宋体" panose="02010600030101010101" pitchFamily="2" charset="-122"/>
            </a:endParaRPr>
          </a:p>
        </p:txBody>
      </p:sp>
      <p:pic>
        <p:nvPicPr>
          <p:cNvPr id="7" name="图片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067810" y="2476500"/>
            <a:ext cx="247650" cy="234950"/>
          </a:xfrm>
          <a:prstGeom prst="rect">
            <a:avLst/>
          </a:prstGeom>
        </p:spPr>
      </p:pic>
      <p:pic>
        <p:nvPicPr>
          <p:cNvPr id="11" name="图片 10" descr="2022-07-16_210457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547495" y="3573145"/>
            <a:ext cx="5372735" cy="2237105"/>
          </a:xfrm>
          <a:prstGeom prst="rect">
            <a:avLst/>
          </a:prstGeom>
        </p:spPr>
      </p:pic>
      <p:sp>
        <p:nvSpPr>
          <p:cNvPr id="12" name="矩形 11"/>
          <p:cNvSpPr/>
          <p:nvPr/>
        </p:nvSpPr>
        <p:spPr>
          <a:xfrm>
            <a:off x="827405" y="1628775"/>
            <a:ext cx="1780540" cy="379095"/>
          </a:xfrm>
          <a:prstGeom prst="rect">
            <a:avLst/>
          </a:prstGeom>
          <a:solidFill>
            <a:srgbClr val="FFFFFF"/>
          </a:solidFill>
        </p:spPr>
        <p:txBody>
          <a:bodyPr lIns="0" tIns="0" rIns="0" bIns="0">
            <a:noAutofit/>
          </a:bodyPr>
          <a:p>
            <a:pPr indent="0">
              <a:spcAft>
                <a:spcPts val="840"/>
              </a:spcAft>
            </a:pPr>
            <a:r>
              <a:rPr lang="en-US" altLang="zh-CN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3.</a:t>
            </a:r>
            <a:r>
              <a:rPr lang="zh-CN" altLang="en-US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强度校核</a:t>
            </a:r>
            <a:endParaRPr lang="zh-TW" b="0">
              <a:latin typeface="宋体" panose="02010600030101010101" pitchFamily="2" charset="-122"/>
              <a:ea typeface="宋体" panose="02010600030101010101" pitchFamily="2" charset="-122"/>
              <a:cs typeface="宋体" panose="02010600030101010101" pitchFamily="2" charset="-122"/>
            </a:endParaRPr>
          </a:p>
          <a:p>
            <a:pPr indent="0"/>
            <a:endParaRPr lang="zh-TW" b="0">
              <a:latin typeface="宋体" panose="02010600030101010101" pitchFamily="2" charset="-122"/>
              <a:ea typeface="宋体" panose="02010600030101010101" pitchFamily="2" charset="-122"/>
              <a:cs typeface="宋体" panose="02010600030101010101" pitchFamily="2" charset="-122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77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2877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77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2000"/>
                                        <p:tgtEl>
                                          <p:spTgt spid="2877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pic>
        <p:nvPicPr>
          <p:cNvPr id="287747" name="图片 287746" descr="008ah"/>
          <p:cNvPicPr>
            <a:picLocks noChangeAspect="1"/>
          </p:cNvPicPr>
          <p:nvPr/>
        </p:nvPicPr>
        <p:blipFill>
          <a:blip r:embed="rId1">
            <a:lum bright="39996" contrast="-70001"/>
          </a:blip>
          <a:stretch>
            <a:fillRect/>
          </a:stretch>
        </p:blipFill>
        <p:spPr>
          <a:xfrm rot="-284582">
            <a:off x="6588125" y="115888"/>
            <a:ext cx="1014413" cy="720725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287753" name="直接连接符 287752"/>
          <p:cNvSpPr/>
          <p:nvPr/>
        </p:nvSpPr>
        <p:spPr>
          <a:xfrm>
            <a:off x="1187450" y="6165850"/>
            <a:ext cx="6697663" cy="0"/>
          </a:xfrm>
          <a:prstGeom prst="line">
            <a:avLst/>
          </a:prstGeom>
          <a:ln w="60325" cap="flat" cmpd="thickThin">
            <a:solidFill>
              <a:srgbClr val="99CC00"/>
            </a:solidFill>
            <a:prstDash val="solid"/>
            <a:round/>
            <a:headEnd type="none" w="med" len="med"/>
            <a:tailEnd type="none" w="med" len="med"/>
          </a:ln>
        </p:spPr>
      </p:sp>
      <p:grpSp>
        <p:nvGrpSpPr>
          <p:cNvPr id="6147" name="组合 287753"/>
          <p:cNvGrpSpPr/>
          <p:nvPr/>
        </p:nvGrpSpPr>
        <p:grpSpPr>
          <a:xfrm>
            <a:off x="107950" y="20649"/>
            <a:ext cx="9144000" cy="946774"/>
            <a:chOff x="0" y="67"/>
            <a:chExt cx="5760" cy="596"/>
          </a:xfrm>
        </p:grpSpPr>
        <p:sp>
          <p:nvSpPr>
            <p:cNvPr id="6148" name="直接连接符 287754"/>
            <p:cNvSpPr/>
            <p:nvPr/>
          </p:nvSpPr>
          <p:spPr>
            <a:xfrm>
              <a:off x="0" y="73"/>
              <a:ext cx="5760" cy="0"/>
            </a:xfrm>
            <a:prstGeom prst="line">
              <a:avLst/>
            </a:prstGeom>
            <a:ln w="47625" cap="flat" cmpd="thickThin">
              <a:solidFill>
                <a:srgbClr val="99CC00"/>
              </a:solidFill>
              <a:prstDash val="solid"/>
              <a:round/>
              <a:headEnd type="none" w="med" len="med"/>
              <a:tailEnd type="none" w="med" len="med"/>
            </a:ln>
          </p:spPr>
        </p:sp>
        <p:grpSp>
          <p:nvGrpSpPr>
            <p:cNvPr id="6149" name="组合 287755"/>
            <p:cNvGrpSpPr/>
            <p:nvPr/>
          </p:nvGrpSpPr>
          <p:grpSpPr>
            <a:xfrm>
              <a:off x="0" y="67"/>
              <a:ext cx="5760" cy="596"/>
              <a:chOff x="0" y="-7"/>
              <a:chExt cx="5760" cy="653"/>
            </a:xfrm>
          </p:grpSpPr>
          <p:sp>
            <p:nvSpPr>
              <p:cNvPr id="6150" name="矩形 287756"/>
              <p:cNvSpPr/>
              <p:nvPr/>
            </p:nvSpPr>
            <p:spPr>
              <a:xfrm>
                <a:off x="0" y="0"/>
                <a:ext cx="5760" cy="516"/>
              </a:xfrm>
              <a:prstGeom prst="rect">
                <a:avLst/>
              </a:prstGeom>
              <a:gradFill rotWithShape="1">
                <a:gsLst>
                  <a:gs pos="0">
                    <a:srgbClr val="331050"/>
                  </a:gs>
                  <a:gs pos="100000">
                    <a:srgbClr val="4D1979">
                      <a:alpha val="67000"/>
                    </a:srgbClr>
                  </a:gs>
                </a:gsLst>
                <a:lin ang="18900000" scaled="1"/>
                <a:tileRect/>
              </a:gradFill>
              <a:ln w="9525">
                <a:noFill/>
              </a:ln>
            </p:spPr>
            <p:txBody>
              <a:bodyPr anchor="t" anchorCtr="0"/>
              <a:p>
                <a:endParaRPr lang="zh-CN" altLang="en-US">
                  <a:latin typeface="楷体_GB2312" panose="02010609030101010101" pitchFamily="49" charset="-122"/>
                  <a:ea typeface="楷体_GB2312" panose="02010609030101010101" pitchFamily="49" charset="-122"/>
                </a:endParaRPr>
              </a:p>
            </p:txBody>
          </p:sp>
          <p:sp>
            <p:nvSpPr>
              <p:cNvPr id="6151" name="矩形 287757"/>
              <p:cNvSpPr/>
              <p:nvPr/>
            </p:nvSpPr>
            <p:spPr>
              <a:xfrm rot="10800000">
                <a:off x="0" y="506"/>
                <a:ext cx="5760" cy="140"/>
              </a:xfrm>
              <a:prstGeom prst="rect">
                <a:avLst/>
              </a:prstGeom>
              <a:gradFill rotWithShape="1">
                <a:gsLst>
                  <a:gs pos="0">
                    <a:srgbClr val="3B3B3B">
                      <a:alpha val="0"/>
                    </a:srgbClr>
                  </a:gs>
                  <a:gs pos="100000">
                    <a:schemeClr val="bg2">
                      <a:alpha val="67000"/>
                    </a:schemeClr>
                  </a:gs>
                </a:gsLst>
                <a:lin ang="5400000" scaled="1"/>
                <a:tileRect/>
              </a:gradFill>
              <a:ln w="9525">
                <a:noFill/>
              </a:ln>
            </p:spPr>
            <p:txBody>
              <a:bodyPr anchor="t" anchorCtr="0"/>
              <a:p>
                <a:endParaRPr lang="zh-CN" altLang="en-US">
                  <a:latin typeface="楷体_GB2312" panose="02010609030101010101" pitchFamily="49" charset="-122"/>
                  <a:ea typeface="楷体_GB2312" panose="02010609030101010101" pitchFamily="49" charset="-122"/>
                </a:endParaRPr>
              </a:p>
            </p:txBody>
          </p:sp>
          <p:pic>
            <p:nvPicPr>
              <p:cNvPr id="6152" name="图片 287758"/>
              <p:cNvPicPr>
                <a:picLocks noChangeAspect="1"/>
              </p:cNvPicPr>
              <p:nvPr/>
            </p:nvPicPr>
            <p:blipFill>
              <a:blip r:embed="rId2">
                <a:lum bright="-12000"/>
              </a:blip>
              <a:srcRect t="18701" r="15749" b="42659"/>
              <a:stretch>
                <a:fillRect/>
              </a:stretch>
            </p:blipFill>
            <p:spPr>
              <a:xfrm>
                <a:off x="4781" y="0"/>
                <a:ext cx="979" cy="500"/>
              </a:xfrm>
              <a:prstGeom prst="rect">
                <a:avLst/>
              </a:prstGeom>
              <a:noFill/>
              <a:ln w="9525">
                <a:noFill/>
              </a:ln>
            </p:spPr>
          </p:pic>
          <p:sp>
            <p:nvSpPr>
              <p:cNvPr id="6153" name="矩形 287759"/>
              <p:cNvSpPr/>
              <p:nvPr/>
            </p:nvSpPr>
            <p:spPr>
              <a:xfrm>
                <a:off x="0" y="472"/>
                <a:ext cx="5760" cy="44"/>
              </a:xfrm>
              <a:prstGeom prst="rect">
                <a:avLst/>
              </a:prstGeom>
              <a:gradFill rotWithShape="1">
                <a:gsLst>
                  <a:gs pos="0">
                    <a:srgbClr val="C9E576">
                      <a:alpha val="67000"/>
                    </a:srgbClr>
                  </a:gs>
                  <a:gs pos="100000">
                    <a:srgbClr val="97C523"/>
                  </a:gs>
                </a:gsLst>
                <a:lin ang="5400000" scaled="1"/>
                <a:tileRect/>
              </a:gradFill>
              <a:ln w="9525">
                <a:noFill/>
              </a:ln>
            </p:spPr>
            <p:txBody>
              <a:bodyPr anchor="t" anchorCtr="0"/>
              <a:p>
                <a:endParaRPr lang="zh-CN" altLang="en-US">
                  <a:latin typeface="楷体_GB2312" panose="02010609030101010101" pitchFamily="49" charset="-122"/>
                  <a:ea typeface="楷体_GB2312" panose="02010609030101010101" pitchFamily="49" charset="-122"/>
                </a:endParaRPr>
              </a:p>
            </p:txBody>
          </p:sp>
          <p:sp>
            <p:nvSpPr>
              <p:cNvPr id="6154" name="矩形 287760"/>
              <p:cNvSpPr/>
              <p:nvPr/>
            </p:nvSpPr>
            <p:spPr>
              <a:xfrm>
                <a:off x="0" y="-7"/>
                <a:ext cx="5760" cy="164"/>
              </a:xfrm>
              <a:prstGeom prst="rect">
                <a:avLst/>
              </a:prstGeom>
              <a:gradFill rotWithShape="1">
                <a:gsLst>
                  <a:gs pos="0">
                    <a:schemeClr val="bg1">
                      <a:alpha val="67000"/>
                    </a:schemeClr>
                  </a:gs>
                  <a:gs pos="100000">
                    <a:srgbClr val="767676">
                      <a:alpha val="0"/>
                    </a:srgbClr>
                  </a:gs>
                </a:gsLst>
                <a:lin ang="5400000" scaled="1"/>
                <a:tileRect/>
              </a:gradFill>
              <a:ln w="9525">
                <a:noFill/>
              </a:ln>
            </p:spPr>
            <p:txBody>
              <a:bodyPr anchor="t" anchorCtr="0"/>
              <a:p>
                <a:endParaRPr lang="zh-CN" altLang="en-US">
                  <a:latin typeface="楷体_GB2312" panose="02010609030101010101" pitchFamily="49" charset="-122"/>
                  <a:ea typeface="楷体_GB2312" panose="02010609030101010101" pitchFamily="49" charset="-122"/>
                </a:endParaRPr>
              </a:p>
            </p:txBody>
          </p:sp>
        </p:grpSp>
      </p:grpSp>
      <p:sp>
        <p:nvSpPr>
          <p:cNvPr id="2" name="矩形 1"/>
          <p:cNvSpPr/>
          <p:nvPr/>
        </p:nvSpPr>
        <p:spPr>
          <a:xfrm>
            <a:off x="1403985" y="255905"/>
            <a:ext cx="7045960" cy="405130"/>
          </a:xfrm>
          <a:prstGeom prst="rect">
            <a:avLst/>
          </a:prstGeom>
          <a:noFill/>
          <a:ln w="9525">
            <a:noFill/>
          </a:ln>
        </p:spPr>
        <p:txBody>
          <a:bodyPr anchor="b" anchorCtr="0"/>
          <a:p>
            <a:r>
              <a:rPr lang="zh-CN" altLang="en-US" sz="2400">
                <a:solidFill>
                  <a:srgbClr val="FFFF00"/>
                </a:solidFill>
                <a:latin typeface="Arial" panose="020B0604020202020204" pitchFamily="34" charset="0"/>
                <a:ea typeface="黑体" panose="02010609060101010101" pitchFamily="2" charset="-122"/>
              </a:rPr>
              <a:t>模块二</a:t>
            </a:r>
            <a:r>
              <a:rPr lang="en-US" altLang="zh-CN" sz="2400">
                <a:solidFill>
                  <a:srgbClr val="FFFF00"/>
                </a:solidFill>
                <a:latin typeface="Arial" panose="020B0604020202020204" pitchFamily="34" charset="0"/>
                <a:ea typeface="黑体" panose="02010609060101010101" pitchFamily="2" charset="-122"/>
              </a:rPr>
              <a:t> </a:t>
            </a:r>
            <a:r>
              <a:rPr lang="zh-CN" altLang="en-US" sz="2400">
                <a:solidFill>
                  <a:srgbClr val="FFFF00"/>
                </a:solidFill>
                <a:latin typeface="Arial" panose="020B0604020202020204" pitchFamily="34" charset="0"/>
                <a:ea typeface="黑体" panose="02010609060101010101" pitchFamily="2" charset="-122"/>
              </a:rPr>
              <a:t>直杆的基本变形</a:t>
            </a:r>
            <a:r>
              <a:rPr lang="en-US" altLang="zh-CN" sz="2400">
                <a:solidFill>
                  <a:srgbClr val="FFFF00"/>
                </a:solidFill>
                <a:latin typeface="Arial" panose="020B0604020202020204" pitchFamily="34" charset="0"/>
                <a:ea typeface="黑体" panose="02010609060101010101" pitchFamily="2" charset="-122"/>
              </a:rPr>
              <a:t>   2-5 </a:t>
            </a:r>
            <a:r>
              <a:rPr lang="zh-CN" altLang="en-US" sz="2400">
                <a:solidFill>
                  <a:srgbClr val="FFFF00"/>
                </a:solidFill>
                <a:latin typeface="Arial" panose="020B0604020202020204" pitchFamily="34" charset="0"/>
                <a:ea typeface="黑体" panose="02010609060101010101" pitchFamily="2" charset="-122"/>
              </a:rPr>
              <a:t>直梁弯曲</a:t>
            </a:r>
            <a:endParaRPr lang="zh-CN" altLang="en-US" sz="2400">
              <a:solidFill>
                <a:srgbClr val="FFFF00"/>
              </a:solidFill>
              <a:latin typeface="Arial" panose="020B0604020202020204" pitchFamily="34" charset="0"/>
              <a:ea typeface="黑体" panose="02010609060101010101" pitchFamily="2" charset="-122"/>
            </a:endParaRPr>
          </a:p>
        </p:txBody>
      </p:sp>
      <p:sp>
        <p:nvSpPr>
          <p:cNvPr id="4" name="文本框 3"/>
          <p:cNvSpPr txBox="1"/>
          <p:nvPr/>
        </p:nvSpPr>
        <p:spPr>
          <a:xfrm>
            <a:off x="683895" y="908685"/>
            <a:ext cx="2019300" cy="460375"/>
          </a:xfrm>
          <a:prstGeom prst="rect">
            <a:avLst/>
          </a:prstGeom>
          <a:noFill/>
        </p:spPr>
        <p:txBody>
          <a:bodyPr wrap="none" rtlCol="0" anchor="t">
            <a:spAutoFit/>
          </a:bodyPr>
          <a:p>
            <a:r>
              <a:rPr lang="zh-CN" sz="2400">
                <a:ea typeface="宋体" panose="02010600030101010101" pitchFamily="2" charset="-122"/>
                <a:sym typeface="+mn-ea"/>
              </a:rPr>
              <a:t>五、梁的强度</a:t>
            </a:r>
            <a:endParaRPr lang="en-US" altLang="zh-CN" sz="2400">
              <a:ea typeface="宋体" panose="02010600030101010101" pitchFamily="2" charset="-122"/>
              <a:sym typeface="+mn-ea"/>
            </a:endParaRPr>
          </a:p>
        </p:txBody>
      </p:sp>
      <p:sp>
        <p:nvSpPr>
          <p:cNvPr id="3" name="矩形 2"/>
          <p:cNvSpPr/>
          <p:nvPr/>
        </p:nvSpPr>
        <p:spPr>
          <a:xfrm>
            <a:off x="1603375" y="6364288"/>
            <a:ext cx="6048375" cy="368300"/>
          </a:xfrm>
          <a:prstGeom prst="rect">
            <a:avLst/>
          </a:prstGeom>
          <a:noFill/>
          <a:ln w="9525">
            <a:noFill/>
          </a:ln>
        </p:spPr>
        <p:txBody>
          <a:bodyPr anchor="t" anchorCtr="0">
            <a:spAutoFit/>
          </a:bodyPr>
          <a:p>
            <a:pPr algn="ctr" fontAlgn="ctr"/>
            <a:r>
              <a:rPr lang="zh-CN" altLang="en-US" sz="1800" dirty="0">
                <a:latin typeface="楷体_GB2312" panose="02010609030101010101" pitchFamily="49" charset="-122"/>
                <a:ea typeface="楷体_GB2312" panose="02010609030101010101" pitchFamily="49" charset="-122"/>
              </a:rPr>
              <a:t>宣城市信息工程学校在线精品课程</a:t>
            </a:r>
            <a:r>
              <a:rPr lang="en-US" altLang="zh-CN" sz="1800" dirty="0">
                <a:latin typeface="楷体_GB2312" panose="02010609030101010101" pitchFamily="49" charset="-122"/>
                <a:ea typeface="楷体_GB2312" panose="02010609030101010101" pitchFamily="49" charset="-122"/>
              </a:rPr>
              <a:t>--</a:t>
            </a:r>
            <a:r>
              <a:rPr lang="zh-CN" altLang="en-US" sz="1800" dirty="0">
                <a:sym typeface="+mn-ea"/>
              </a:rPr>
              <a:t>《机械基础》</a:t>
            </a:r>
            <a:endParaRPr lang="en-US" altLang="zh-CN" sz="1800">
              <a:latin typeface="楷体_GB2312" panose="02010609030101010101" pitchFamily="49" charset="-122"/>
              <a:ea typeface="楷体_GB2312" panose="02010609030101010101" pitchFamily="49" charset="-122"/>
            </a:endParaRPr>
          </a:p>
        </p:txBody>
      </p:sp>
      <p:pic>
        <p:nvPicPr>
          <p:cNvPr id="6" name="图片 5" descr="2022-07-16_210100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83895" y="1484630"/>
            <a:ext cx="5875655" cy="2942590"/>
          </a:xfrm>
          <a:prstGeom prst="rect">
            <a:avLst/>
          </a:prstGeom>
        </p:spPr>
      </p:pic>
      <p:pic>
        <p:nvPicPr>
          <p:cNvPr id="9" name="图片 8" descr="2022-07-16_210123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55650" y="4509135"/>
            <a:ext cx="7453630" cy="1250315"/>
          </a:xfrm>
          <a:prstGeom prst="rect">
            <a:avLst/>
          </a:prstGeom>
        </p:spPr>
      </p:pic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77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2877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77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2000"/>
                                        <p:tgtEl>
                                          <p:spTgt spid="2877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pic>
        <p:nvPicPr>
          <p:cNvPr id="287747" name="图片 287746" descr="008ah"/>
          <p:cNvPicPr>
            <a:picLocks noChangeAspect="1"/>
          </p:cNvPicPr>
          <p:nvPr/>
        </p:nvPicPr>
        <p:blipFill>
          <a:blip r:embed="rId1">
            <a:lum bright="39996" contrast="-70001"/>
          </a:blip>
          <a:stretch>
            <a:fillRect/>
          </a:stretch>
        </p:blipFill>
        <p:spPr>
          <a:xfrm rot="-284582">
            <a:off x="6588125" y="115888"/>
            <a:ext cx="1014413" cy="720725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287753" name="直接连接符 287752"/>
          <p:cNvSpPr/>
          <p:nvPr/>
        </p:nvSpPr>
        <p:spPr>
          <a:xfrm>
            <a:off x="1187450" y="6165850"/>
            <a:ext cx="6697663" cy="0"/>
          </a:xfrm>
          <a:prstGeom prst="line">
            <a:avLst/>
          </a:prstGeom>
          <a:ln w="60325" cap="flat" cmpd="thickThin">
            <a:solidFill>
              <a:srgbClr val="99CC00"/>
            </a:solidFill>
            <a:prstDash val="solid"/>
            <a:round/>
            <a:headEnd type="none" w="med" len="med"/>
            <a:tailEnd type="none" w="med" len="med"/>
          </a:ln>
        </p:spPr>
      </p:sp>
      <p:grpSp>
        <p:nvGrpSpPr>
          <p:cNvPr id="6147" name="组合 287753"/>
          <p:cNvGrpSpPr/>
          <p:nvPr/>
        </p:nvGrpSpPr>
        <p:grpSpPr>
          <a:xfrm>
            <a:off x="107950" y="20649"/>
            <a:ext cx="9144000" cy="946774"/>
            <a:chOff x="0" y="67"/>
            <a:chExt cx="5760" cy="596"/>
          </a:xfrm>
        </p:grpSpPr>
        <p:sp>
          <p:nvSpPr>
            <p:cNvPr id="6148" name="直接连接符 287754"/>
            <p:cNvSpPr/>
            <p:nvPr/>
          </p:nvSpPr>
          <p:spPr>
            <a:xfrm>
              <a:off x="0" y="73"/>
              <a:ext cx="5760" cy="0"/>
            </a:xfrm>
            <a:prstGeom prst="line">
              <a:avLst/>
            </a:prstGeom>
            <a:ln w="47625" cap="flat" cmpd="thickThin">
              <a:solidFill>
                <a:srgbClr val="99CC00"/>
              </a:solidFill>
              <a:prstDash val="solid"/>
              <a:round/>
              <a:headEnd type="none" w="med" len="med"/>
              <a:tailEnd type="none" w="med" len="med"/>
            </a:ln>
          </p:spPr>
        </p:sp>
        <p:grpSp>
          <p:nvGrpSpPr>
            <p:cNvPr id="6149" name="组合 287755"/>
            <p:cNvGrpSpPr/>
            <p:nvPr/>
          </p:nvGrpSpPr>
          <p:grpSpPr>
            <a:xfrm>
              <a:off x="0" y="67"/>
              <a:ext cx="5760" cy="596"/>
              <a:chOff x="0" y="-7"/>
              <a:chExt cx="5760" cy="653"/>
            </a:xfrm>
          </p:grpSpPr>
          <p:sp>
            <p:nvSpPr>
              <p:cNvPr id="6150" name="矩形 287756"/>
              <p:cNvSpPr/>
              <p:nvPr/>
            </p:nvSpPr>
            <p:spPr>
              <a:xfrm>
                <a:off x="0" y="0"/>
                <a:ext cx="5760" cy="516"/>
              </a:xfrm>
              <a:prstGeom prst="rect">
                <a:avLst/>
              </a:prstGeom>
              <a:gradFill rotWithShape="1">
                <a:gsLst>
                  <a:gs pos="0">
                    <a:srgbClr val="331050"/>
                  </a:gs>
                  <a:gs pos="100000">
                    <a:srgbClr val="4D1979">
                      <a:alpha val="67000"/>
                    </a:srgbClr>
                  </a:gs>
                </a:gsLst>
                <a:lin ang="18900000" scaled="1"/>
                <a:tileRect/>
              </a:gradFill>
              <a:ln w="9525">
                <a:noFill/>
              </a:ln>
            </p:spPr>
            <p:txBody>
              <a:bodyPr anchor="t" anchorCtr="0"/>
              <a:p>
                <a:endParaRPr lang="zh-CN" altLang="en-US">
                  <a:latin typeface="楷体_GB2312" panose="02010609030101010101" pitchFamily="49" charset="-122"/>
                  <a:ea typeface="楷体_GB2312" panose="02010609030101010101" pitchFamily="49" charset="-122"/>
                </a:endParaRPr>
              </a:p>
            </p:txBody>
          </p:sp>
          <p:sp>
            <p:nvSpPr>
              <p:cNvPr id="6151" name="矩形 287757"/>
              <p:cNvSpPr/>
              <p:nvPr/>
            </p:nvSpPr>
            <p:spPr>
              <a:xfrm rot="10800000">
                <a:off x="0" y="506"/>
                <a:ext cx="5760" cy="140"/>
              </a:xfrm>
              <a:prstGeom prst="rect">
                <a:avLst/>
              </a:prstGeom>
              <a:gradFill rotWithShape="1">
                <a:gsLst>
                  <a:gs pos="0">
                    <a:srgbClr val="3B3B3B">
                      <a:alpha val="0"/>
                    </a:srgbClr>
                  </a:gs>
                  <a:gs pos="100000">
                    <a:schemeClr val="bg2">
                      <a:alpha val="67000"/>
                    </a:schemeClr>
                  </a:gs>
                </a:gsLst>
                <a:lin ang="5400000" scaled="1"/>
                <a:tileRect/>
              </a:gradFill>
              <a:ln w="9525">
                <a:noFill/>
              </a:ln>
            </p:spPr>
            <p:txBody>
              <a:bodyPr anchor="t" anchorCtr="0"/>
              <a:p>
                <a:endParaRPr lang="zh-CN" altLang="en-US">
                  <a:latin typeface="楷体_GB2312" panose="02010609030101010101" pitchFamily="49" charset="-122"/>
                  <a:ea typeface="楷体_GB2312" panose="02010609030101010101" pitchFamily="49" charset="-122"/>
                </a:endParaRPr>
              </a:p>
            </p:txBody>
          </p:sp>
          <p:pic>
            <p:nvPicPr>
              <p:cNvPr id="6152" name="图片 287758"/>
              <p:cNvPicPr>
                <a:picLocks noChangeAspect="1"/>
              </p:cNvPicPr>
              <p:nvPr/>
            </p:nvPicPr>
            <p:blipFill>
              <a:blip r:embed="rId2">
                <a:lum bright="-12000"/>
              </a:blip>
              <a:srcRect t="18701" r="15749" b="42659"/>
              <a:stretch>
                <a:fillRect/>
              </a:stretch>
            </p:blipFill>
            <p:spPr>
              <a:xfrm>
                <a:off x="4781" y="0"/>
                <a:ext cx="979" cy="500"/>
              </a:xfrm>
              <a:prstGeom prst="rect">
                <a:avLst/>
              </a:prstGeom>
              <a:noFill/>
              <a:ln w="9525">
                <a:noFill/>
              </a:ln>
            </p:spPr>
          </p:pic>
          <p:sp>
            <p:nvSpPr>
              <p:cNvPr id="6153" name="矩形 287759"/>
              <p:cNvSpPr/>
              <p:nvPr/>
            </p:nvSpPr>
            <p:spPr>
              <a:xfrm>
                <a:off x="0" y="472"/>
                <a:ext cx="5760" cy="44"/>
              </a:xfrm>
              <a:prstGeom prst="rect">
                <a:avLst/>
              </a:prstGeom>
              <a:gradFill rotWithShape="1">
                <a:gsLst>
                  <a:gs pos="0">
                    <a:srgbClr val="C9E576">
                      <a:alpha val="67000"/>
                    </a:srgbClr>
                  </a:gs>
                  <a:gs pos="100000">
                    <a:srgbClr val="97C523"/>
                  </a:gs>
                </a:gsLst>
                <a:lin ang="5400000" scaled="1"/>
                <a:tileRect/>
              </a:gradFill>
              <a:ln w="9525">
                <a:noFill/>
              </a:ln>
            </p:spPr>
            <p:txBody>
              <a:bodyPr anchor="t" anchorCtr="0"/>
              <a:p>
                <a:endParaRPr lang="zh-CN" altLang="en-US">
                  <a:latin typeface="楷体_GB2312" panose="02010609030101010101" pitchFamily="49" charset="-122"/>
                  <a:ea typeface="楷体_GB2312" panose="02010609030101010101" pitchFamily="49" charset="-122"/>
                </a:endParaRPr>
              </a:p>
            </p:txBody>
          </p:sp>
          <p:sp>
            <p:nvSpPr>
              <p:cNvPr id="6154" name="矩形 287760"/>
              <p:cNvSpPr/>
              <p:nvPr/>
            </p:nvSpPr>
            <p:spPr>
              <a:xfrm>
                <a:off x="0" y="-7"/>
                <a:ext cx="5760" cy="164"/>
              </a:xfrm>
              <a:prstGeom prst="rect">
                <a:avLst/>
              </a:prstGeom>
              <a:gradFill rotWithShape="1">
                <a:gsLst>
                  <a:gs pos="0">
                    <a:schemeClr val="bg1">
                      <a:alpha val="67000"/>
                    </a:schemeClr>
                  </a:gs>
                  <a:gs pos="100000">
                    <a:srgbClr val="767676">
                      <a:alpha val="0"/>
                    </a:srgbClr>
                  </a:gs>
                </a:gsLst>
                <a:lin ang="5400000" scaled="1"/>
                <a:tileRect/>
              </a:gradFill>
              <a:ln w="9525">
                <a:noFill/>
              </a:ln>
            </p:spPr>
            <p:txBody>
              <a:bodyPr anchor="t" anchorCtr="0"/>
              <a:p>
                <a:endParaRPr lang="zh-CN" altLang="en-US">
                  <a:latin typeface="楷体_GB2312" panose="02010609030101010101" pitchFamily="49" charset="-122"/>
                  <a:ea typeface="楷体_GB2312" panose="02010609030101010101" pitchFamily="49" charset="-122"/>
                </a:endParaRPr>
              </a:p>
            </p:txBody>
          </p:sp>
        </p:grpSp>
      </p:grpSp>
      <p:sp>
        <p:nvSpPr>
          <p:cNvPr id="2" name="矩形 1"/>
          <p:cNvSpPr/>
          <p:nvPr/>
        </p:nvSpPr>
        <p:spPr>
          <a:xfrm>
            <a:off x="1403985" y="255905"/>
            <a:ext cx="7045960" cy="405130"/>
          </a:xfrm>
          <a:prstGeom prst="rect">
            <a:avLst/>
          </a:prstGeom>
          <a:noFill/>
          <a:ln w="9525">
            <a:noFill/>
          </a:ln>
        </p:spPr>
        <p:txBody>
          <a:bodyPr anchor="b" anchorCtr="0"/>
          <a:p>
            <a:r>
              <a:rPr lang="zh-CN" altLang="en-US" sz="2400">
                <a:solidFill>
                  <a:srgbClr val="FFFF00"/>
                </a:solidFill>
                <a:latin typeface="Arial" panose="020B0604020202020204" pitchFamily="34" charset="0"/>
                <a:ea typeface="黑体" panose="02010609060101010101" pitchFamily="2" charset="-122"/>
              </a:rPr>
              <a:t>模块二</a:t>
            </a:r>
            <a:r>
              <a:rPr lang="en-US" altLang="zh-CN" sz="2400">
                <a:solidFill>
                  <a:srgbClr val="FFFF00"/>
                </a:solidFill>
                <a:latin typeface="Arial" panose="020B0604020202020204" pitchFamily="34" charset="0"/>
                <a:ea typeface="黑体" panose="02010609060101010101" pitchFamily="2" charset="-122"/>
              </a:rPr>
              <a:t> </a:t>
            </a:r>
            <a:r>
              <a:rPr lang="zh-CN" altLang="en-US" sz="2400">
                <a:solidFill>
                  <a:srgbClr val="FFFF00"/>
                </a:solidFill>
                <a:latin typeface="Arial" panose="020B0604020202020204" pitchFamily="34" charset="0"/>
                <a:ea typeface="黑体" panose="02010609060101010101" pitchFamily="2" charset="-122"/>
              </a:rPr>
              <a:t>直杆的基本变形</a:t>
            </a:r>
            <a:r>
              <a:rPr lang="en-US" altLang="zh-CN" sz="2400">
                <a:solidFill>
                  <a:srgbClr val="FFFF00"/>
                </a:solidFill>
                <a:latin typeface="Arial" panose="020B0604020202020204" pitchFamily="34" charset="0"/>
                <a:ea typeface="黑体" panose="02010609060101010101" pitchFamily="2" charset="-122"/>
              </a:rPr>
              <a:t>   2-5 </a:t>
            </a:r>
            <a:r>
              <a:rPr lang="zh-CN" altLang="en-US" sz="2400">
                <a:solidFill>
                  <a:srgbClr val="FFFF00"/>
                </a:solidFill>
                <a:latin typeface="Arial" panose="020B0604020202020204" pitchFamily="34" charset="0"/>
                <a:ea typeface="黑体" panose="02010609060101010101" pitchFamily="2" charset="-122"/>
              </a:rPr>
              <a:t>直梁弯曲</a:t>
            </a:r>
            <a:endParaRPr lang="zh-CN" altLang="en-US" sz="2400">
              <a:solidFill>
                <a:srgbClr val="FFFF00"/>
              </a:solidFill>
              <a:latin typeface="Arial" panose="020B0604020202020204" pitchFamily="34" charset="0"/>
              <a:ea typeface="黑体" panose="02010609060101010101" pitchFamily="2" charset="-122"/>
            </a:endParaRPr>
          </a:p>
        </p:txBody>
      </p:sp>
      <p:sp>
        <p:nvSpPr>
          <p:cNvPr id="4" name="文本框 3"/>
          <p:cNvSpPr txBox="1"/>
          <p:nvPr/>
        </p:nvSpPr>
        <p:spPr>
          <a:xfrm>
            <a:off x="1259840" y="908685"/>
            <a:ext cx="2019300" cy="460375"/>
          </a:xfrm>
          <a:prstGeom prst="rect">
            <a:avLst/>
          </a:prstGeom>
          <a:noFill/>
        </p:spPr>
        <p:txBody>
          <a:bodyPr wrap="none" rtlCol="0" anchor="t">
            <a:spAutoFit/>
          </a:bodyPr>
          <a:p>
            <a:r>
              <a:rPr lang="zh-CN" sz="2400">
                <a:ea typeface="宋体" panose="02010600030101010101" pitchFamily="2" charset="-122"/>
                <a:sym typeface="+mn-ea"/>
              </a:rPr>
              <a:t>五、梁的强度</a:t>
            </a:r>
            <a:endParaRPr lang="en-US" altLang="zh-CN" sz="2400">
              <a:ea typeface="宋体" panose="02010600030101010101" pitchFamily="2" charset="-122"/>
              <a:sym typeface="+mn-ea"/>
            </a:endParaRPr>
          </a:p>
        </p:txBody>
      </p:sp>
      <p:sp>
        <p:nvSpPr>
          <p:cNvPr id="3" name="矩形 2"/>
          <p:cNvSpPr/>
          <p:nvPr/>
        </p:nvSpPr>
        <p:spPr>
          <a:xfrm>
            <a:off x="1603375" y="6364288"/>
            <a:ext cx="6048375" cy="368300"/>
          </a:xfrm>
          <a:prstGeom prst="rect">
            <a:avLst/>
          </a:prstGeom>
          <a:noFill/>
          <a:ln w="9525">
            <a:noFill/>
          </a:ln>
        </p:spPr>
        <p:txBody>
          <a:bodyPr anchor="t" anchorCtr="0">
            <a:spAutoFit/>
          </a:bodyPr>
          <a:p>
            <a:pPr algn="ctr" fontAlgn="ctr"/>
            <a:r>
              <a:rPr lang="zh-CN" altLang="en-US" sz="1800" dirty="0">
                <a:latin typeface="楷体_GB2312" panose="02010609030101010101" pitchFamily="49" charset="-122"/>
                <a:ea typeface="楷体_GB2312" panose="02010609030101010101" pitchFamily="49" charset="-122"/>
              </a:rPr>
              <a:t>宣城市信息工程学校在线精品课程</a:t>
            </a:r>
            <a:r>
              <a:rPr lang="en-US" altLang="zh-CN" sz="1800" dirty="0">
                <a:latin typeface="楷体_GB2312" panose="02010609030101010101" pitchFamily="49" charset="-122"/>
                <a:ea typeface="楷体_GB2312" panose="02010609030101010101" pitchFamily="49" charset="-122"/>
              </a:rPr>
              <a:t>--</a:t>
            </a:r>
            <a:r>
              <a:rPr lang="zh-CN" altLang="en-US" sz="1800" dirty="0">
                <a:sym typeface="+mn-ea"/>
              </a:rPr>
              <a:t>《机械基础》</a:t>
            </a:r>
            <a:endParaRPr lang="en-US" altLang="zh-CN" sz="1800">
              <a:latin typeface="楷体_GB2312" panose="02010609030101010101" pitchFamily="49" charset="-122"/>
              <a:ea typeface="楷体_GB2312" panose="02010609030101010101" pitchFamily="49" charset="-122"/>
            </a:endParaRPr>
          </a:p>
        </p:txBody>
      </p:sp>
      <p:pic>
        <p:nvPicPr>
          <p:cNvPr id="5" name="图片 4" descr="2022-07-16_211657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088515" y="1988820"/>
            <a:ext cx="4725035" cy="4070350"/>
          </a:xfrm>
          <a:prstGeom prst="rect">
            <a:avLst/>
          </a:prstGeom>
        </p:spPr>
      </p:pic>
      <p:sp>
        <p:nvSpPr>
          <p:cNvPr id="12" name="矩形 11"/>
          <p:cNvSpPr/>
          <p:nvPr/>
        </p:nvSpPr>
        <p:spPr>
          <a:xfrm>
            <a:off x="1475740" y="1616710"/>
            <a:ext cx="2200910" cy="537210"/>
          </a:xfrm>
          <a:prstGeom prst="rect">
            <a:avLst/>
          </a:prstGeom>
          <a:solidFill>
            <a:srgbClr val="FFFFFF"/>
          </a:solidFill>
        </p:spPr>
        <p:txBody>
          <a:bodyPr lIns="0" tIns="0" rIns="0" bIns="0">
            <a:noAutofit/>
          </a:bodyPr>
          <a:p>
            <a:pPr indent="0"/>
            <a:r>
              <a:rPr lang="zh-CN" b="0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受力图和弯矩图</a:t>
            </a:r>
            <a:endParaRPr lang="zh-CN" b="0">
              <a:latin typeface="宋体" panose="02010600030101010101" pitchFamily="2" charset="-122"/>
              <a:ea typeface="宋体" panose="02010600030101010101" pitchFamily="2" charset="-122"/>
              <a:cs typeface="宋体" panose="02010600030101010101" pitchFamily="2" charset="-122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77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2877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77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2000"/>
                                        <p:tgtEl>
                                          <p:spTgt spid="2877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pic>
        <p:nvPicPr>
          <p:cNvPr id="287747" name="图片 287746" descr="008ah"/>
          <p:cNvPicPr>
            <a:picLocks noChangeAspect="1"/>
          </p:cNvPicPr>
          <p:nvPr/>
        </p:nvPicPr>
        <p:blipFill>
          <a:blip r:embed="rId1">
            <a:lum bright="39996" contrast="-70001"/>
          </a:blip>
          <a:stretch>
            <a:fillRect/>
          </a:stretch>
        </p:blipFill>
        <p:spPr>
          <a:xfrm rot="-284582">
            <a:off x="6588125" y="115888"/>
            <a:ext cx="1014413" cy="720725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287753" name="直接连接符 287752"/>
          <p:cNvSpPr/>
          <p:nvPr/>
        </p:nvSpPr>
        <p:spPr>
          <a:xfrm>
            <a:off x="1187450" y="6165850"/>
            <a:ext cx="6697663" cy="0"/>
          </a:xfrm>
          <a:prstGeom prst="line">
            <a:avLst/>
          </a:prstGeom>
          <a:ln w="60325" cap="flat" cmpd="thickThin">
            <a:solidFill>
              <a:srgbClr val="99CC00"/>
            </a:solidFill>
            <a:prstDash val="solid"/>
            <a:round/>
            <a:headEnd type="none" w="med" len="med"/>
            <a:tailEnd type="none" w="med" len="med"/>
          </a:ln>
        </p:spPr>
      </p:sp>
      <p:grpSp>
        <p:nvGrpSpPr>
          <p:cNvPr id="6147" name="组合 287753"/>
          <p:cNvGrpSpPr/>
          <p:nvPr/>
        </p:nvGrpSpPr>
        <p:grpSpPr>
          <a:xfrm>
            <a:off x="107950" y="20649"/>
            <a:ext cx="9144000" cy="946774"/>
            <a:chOff x="0" y="67"/>
            <a:chExt cx="5760" cy="596"/>
          </a:xfrm>
        </p:grpSpPr>
        <p:sp>
          <p:nvSpPr>
            <p:cNvPr id="6148" name="直接连接符 287754"/>
            <p:cNvSpPr/>
            <p:nvPr/>
          </p:nvSpPr>
          <p:spPr>
            <a:xfrm>
              <a:off x="0" y="73"/>
              <a:ext cx="5760" cy="0"/>
            </a:xfrm>
            <a:prstGeom prst="line">
              <a:avLst/>
            </a:prstGeom>
            <a:ln w="47625" cap="flat" cmpd="thickThin">
              <a:solidFill>
                <a:srgbClr val="99CC00"/>
              </a:solidFill>
              <a:prstDash val="solid"/>
              <a:round/>
              <a:headEnd type="none" w="med" len="med"/>
              <a:tailEnd type="none" w="med" len="med"/>
            </a:ln>
          </p:spPr>
        </p:sp>
        <p:grpSp>
          <p:nvGrpSpPr>
            <p:cNvPr id="6149" name="组合 287755"/>
            <p:cNvGrpSpPr/>
            <p:nvPr/>
          </p:nvGrpSpPr>
          <p:grpSpPr>
            <a:xfrm>
              <a:off x="0" y="67"/>
              <a:ext cx="5760" cy="596"/>
              <a:chOff x="0" y="-7"/>
              <a:chExt cx="5760" cy="653"/>
            </a:xfrm>
          </p:grpSpPr>
          <p:sp>
            <p:nvSpPr>
              <p:cNvPr id="6150" name="矩形 287756"/>
              <p:cNvSpPr/>
              <p:nvPr/>
            </p:nvSpPr>
            <p:spPr>
              <a:xfrm>
                <a:off x="0" y="0"/>
                <a:ext cx="5760" cy="516"/>
              </a:xfrm>
              <a:prstGeom prst="rect">
                <a:avLst/>
              </a:prstGeom>
              <a:gradFill rotWithShape="1">
                <a:gsLst>
                  <a:gs pos="0">
                    <a:srgbClr val="331050"/>
                  </a:gs>
                  <a:gs pos="100000">
                    <a:srgbClr val="4D1979">
                      <a:alpha val="67000"/>
                    </a:srgbClr>
                  </a:gs>
                </a:gsLst>
                <a:lin ang="18900000" scaled="1"/>
                <a:tileRect/>
              </a:gradFill>
              <a:ln w="9525">
                <a:noFill/>
              </a:ln>
            </p:spPr>
            <p:txBody>
              <a:bodyPr anchor="t" anchorCtr="0"/>
              <a:p>
                <a:endParaRPr lang="zh-CN" altLang="en-US">
                  <a:latin typeface="楷体_GB2312" panose="02010609030101010101" pitchFamily="49" charset="-122"/>
                  <a:ea typeface="楷体_GB2312" panose="02010609030101010101" pitchFamily="49" charset="-122"/>
                </a:endParaRPr>
              </a:p>
            </p:txBody>
          </p:sp>
          <p:sp>
            <p:nvSpPr>
              <p:cNvPr id="6151" name="矩形 287757"/>
              <p:cNvSpPr/>
              <p:nvPr/>
            </p:nvSpPr>
            <p:spPr>
              <a:xfrm rot="10800000">
                <a:off x="0" y="506"/>
                <a:ext cx="5760" cy="140"/>
              </a:xfrm>
              <a:prstGeom prst="rect">
                <a:avLst/>
              </a:prstGeom>
              <a:gradFill rotWithShape="1">
                <a:gsLst>
                  <a:gs pos="0">
                    <a:srgbClr val="3B3B3B">
                      <a:alpha val="0"/>
                    </a:srgbClr>
                  </a:gs>
                  <a:gs pos="100000">
                    <a:schemeClr val="bg2">
                      <a:alpha val="67000"/>
                    </a:schemeClr>
                  </a:gs>
                </a:gsLst>
                <a:lin ang="5400000" scaled="1"/>
                <a:tileRect/>
              </a:gradFill>
              <a:ln w="9525">
                <a:noFill/>
              </a:ln>
            </p:spPr>
            <p:txBody>
              <a:bodyPr anchor="t" anchorCtr="0"/>
              <a:p>
                <a:endParaRPr lang="zh-CN" altLang="en-US">
                  <a:latin typeface="楷体_GB2312" panose="02010609030101010101" pitchFamily="49" charset="-122"/>
                  <a:ea typeface="楷体_GB2312" panose="02010609030101010101" pitchFamily="49" charset="-122"/>
                </a:endParaRPr>
              </a:p>
            </p:txBody>
          </p:sp>
          <p:pic>
            <p:nvPicPr>
              <p:cNvPr id="6152" name="图片 287758"/>
              <p:cNvPicPr>
                <a:picLocks noChangeAspect="1"/>
              </p:cNvPicPr>
              <p:nvPr/>
            </p:nvPicPr>
            <p:blipFill>
              <a:blip r:embed="rId2">
                <a:lum bright="-12000"/>
              </a:blip>
              <a:srcRect t="18701" r="15749" b="42659"/>
              <a:stretch>
                <a:fillRect/>
              </a:stretch>
            </p:blipFill>
            <p:spPr>
              <a:xfrm>
                <a:off x="4781" y="0"/>
                <a:ext cx="979" cy="500"/>
              </a:xfrm>
              <a:prstGeom prst="rect">
                <a:avLst/>
              </a:prstGeom>
              <a:noFill/>
              <a:ln w="9525">
                <a:noFill/>
              </a:ln>
            </p:spPr>
          </p:pic>
          <p:sp>
            <p:nvSpPr>
              <p:cNvPr id="6153" name="矩形 287759"/>
              <p:cNvSpPr/>
              <p:nvPr/>
            </p:nvSpPr>
            <p:spPr>
              <a:xfrm>
                <a:off x="0" y="472"/>
                <a:ext cx="5760" cy="44"/>
              </a:xfrm>
              <a:prstGeom prst="rect">
                <a:avLst/>
              </a:prstGeom>
              <a:gradFill rotWithShape="1">
                <a:gsLst>
                  <a:gs pos="0">
                    <a:srgbClr val="C9E576">
                      <a:alpha val="67000"/>
                    </a:srgbClr>
                  </a:gs>
                  <a:gs pos="100000">
                    <a:srgbClr val="97C523"/>
                  </a:gs>
                </a:gsLst>
                <a:lin ang="5400000" scaled="1"/>
                <a:tileRect/>
              </a:gradFill>
              <a:ln w="9525">
                <a:noFill/>
              </a:ln>
            </p:spPr>
            <p:txBody>
              <a:bodyPr anchor="t" anchorCtr="0"/>
              <a:p>
                <a:endParaRPr lang="zh-CN" altLang="en-US">
                  <a:latin typeface="楷体_GB2312" panose="02010609030101010101" pitchFamily="49" charset="-122"/>
                  <a:ea typeface="楷体_GB2312" panose="02010609030101010101" pitchFamily="49" charset="-122"/>
                </a:endParaRPr>
              </a:p>
            </p:txBody>
          </p:sp>
          <p:sp>
            <p:nvSpPr>
              <p:cNvPr id="6154" name="矩形 287760"/>
              <p:cNvSpPr/>
              <p:nvPr/>
            </p:nvSpPr>
            <p:spPr>
              <a:xfrm>
                <a:off x="0" y="-7"/>
                <a:ext cx="5760" cy="164"/>
              </a:xfrm>
              <a:prstGeom prst="rect">
                <a:avLst/>
              </a:prstGeom>
              <a:gradFill rotWithShape="1">
                <a:gsLst>
                  <a:gs pos="0">
                    <a:schemeClr val="bg1">
                      <a:alpha val="67000"/>
                    </a:schemeClr>
                  </a:gs>
                  <a:gs pos="100000">
                    <a:srgbClr val="767676">
                      <a:alpha val="0"/>
                    </a:srgbClr>
                  </a:gs>
                </a:gsLst>
                <a:lin ang="5400000" scaled="1"/>
                <a:tileRect/>
              </a:gradFill>
              <a:ln w="9525">
                <a:noFill/>
              </a:ln>
            </p:spPr>
            <p:txBody>
              <a:bodyPr anchor="t" anchorCtr="0"/>
              <a:p>
                <a:endParaRPr lang="zh-CN" altLang="en-US">
                  <a:latin typeface="楷体_GB2312" panose="02010609030101010101" pitchFamily="49" charset="-122"/>
                  <a:ea typeface="楷体_GB2312" panose="02010609030101010101" pitchFamily="49" charset="-122"/>
                </a:endParaRPr>
              </a:p>
            </p:txBody>
          </p:sp>
        </p:grpSp>
      </p:grpSp>
      <p:sp>
        <p:nvSpPr>
          <p:cNvPr id="2" name="矩形 1"/>
          <p:cNvSpPr/>
          <p:nvPr/>
        </p:nvSpPr>
        <p:spPr>
          <a:xfrm>
            <a:off x="1403985" y="255905"/>
            <a:ext cx="7045960" cy="405130"/>
          </a:xfrm>
          <a:prstGeom prst="rect">
            <a:avLst/>
          </a:prstGeom>
          <a:noFill/>
          <a:ln w="9525">
            <a:noFill/>
          </a:ln>
        </p:spPr>
        <p:txBody>
          <a:bodyPr anchor="b" anchorCtr="0"/>
          <a:p>
            <a:r>
              <a:rPr lang="zh-CN" altLang="en-US" sz="2400">
                <a:solidFill>
                  <a:srgbClr val="FFFF00"/>
                </a:solidFill>
                <a:latin typeface="Arial" panose="020B0604020202020204" pitchFamily="34" charset="0"/>
                <a:ea typeface="黑体" panose="02010609060101010101" pitchFamily="2" charset="-122"/>
              </a:rPr>
              <a:t>模块二</a:t>
            </a:r>
            <a:r>
              <a:rPr lang="en-US" altLang="zh-CN" sz="2400">
                <a:solidFill>
                  <a:srgbClr val="FFFF00"/>
                </a:solidFill>
                <a:latin typeface="Arial" panose="020B0604020202020204" pitchFamily="34" charset="0"/>
                <a:ea typeface="黑体" panose="02010609060101010101" pitchFamily="2" charset="-122"/>
              </a:rPr>
              <a:t> </a:t>
            </a:r>
            <a:r>
              <a:rPr lang="zh-CN" altLang="en-US" sz="2400">
                <a:solidFill>
                  <a:srgbClr val="FFFF00"/>
                </a:solidFill>
                <a:latin typeface="Arial" panose="020B0604020202020204" pitchFamily="34" charset="0"/>
                <a:ea typeface="黑体" panose="02010609060101010101" pitchFamily="2" charset="-122"/>
              </a:rPr>
              <a:t>直杆的基本变形</a:t>
            </a:r>
            <a:r>
              <a:rPr lang="en-US" altLang="zh-CN" sz="2400">
                <a:solidFill>
                  <a:srgbClr val="FFFF00"/>
                </a:solidFill>
                <a:latin typeface="Arial" panose="020B0604020202020204" pitchFamily="34" charset="0"/>
                <a:ea typeface="黑体" panose="02010609060101010101" pitchFamily="2" charset="-122"/>
              </a:rPr>
              <a:t>   2-5 </a:t>
            </a:r>
            <a:r>
              <a:rPr lang="zh-CN" altLang="en-US" sz="2400">
                <a:solidFill>
                  <a:srgbClr val="FFFF00"/>
                </a:solidFill>
                <a:latin typeface="Arial" panose="020B0604020202020204" pitchFamily="34" charset="0"/>
                <a:ea typeface="黑体" panose="02010609060101010101" pitchFamily="2" charset="-122"/>
              </a:rPr>
              <a:t>直梁弯曲</a:t>
            </a:r>
            <a:endParaRPr lang="zh-CN" altLang="en-US" sz="2400">
              <a:solidFill>
                <a:srgbClr val="FFFF00"/>
              </a:solidFill>
              <a:latin typeface="Arial" panose="020B0604020202020204" pitchFamily="34" charset="0"/>
              <a:ea typeface="黑体" panose="02010609060101010101" pitchFamily="2" charset="-122"/>
            </a:endParaRPr>
          </a:p>
        </p:txBody>
      </p:sp>
      <p:sp>
        <p:nvSpPr>
          <p:cNvPr id="4" name="文本框 3"/>
          <p:cNvSpPr txBox="1"/>
          <p:nvPr/>
        </p:nvSpPr>
        <p:spPr>
          <a:xfrm>
            <a:off x="683895" y="1124585"/>
            <a:ext cx="4773930" cy="460375"/>
          </a:xfrm>
          <a:prstGeom prst="rect">
            <a:avLst/>
          </a:prstGeom>
          <a:noFill/>
        </p:spPr>
        <p:txBody>
          <a:bodyPr wrap="none" rtlCol="0" anchor="t">
            <a:spAutoFit/>
          </a:bodyPr>
          <a:p>
            <a:r>
              <a:rPr lang="zh-CN" sz="2400">
                <a:ea typeface="宋体" panose="02010600030101010101" pitchFamily="2" charset="-122"/>
                <a:sym typeface="+mn-ea"/>
              </a:rPr>
              <a:t>六、提高梁的抗弯强度的主要措施</a:t>
            </a:r>
            <a:endParaRPr lang="en-US" altLang="zh-CN" sz="2400">
              <a:ea typeface="宋体" panose="02010600030101010101" pitchFamily="2" charset="-122"/>
              <a:sym typeface="+mn-ea"/>
            </a:endParaRPr>
          </a:p>
        </p:txBody>
      </p:sp>
      <p:sp>
        <p:nvSpPr>
          <p:cNvPr id="3" name="矩形 2"/>
          <p:cNvSpPr/>
          <p:nvPr/>
        </p:nvSpPr>
        <p:spPr>
          <a:xfrm>
            <a:off x="1603375" y="6364288"/>
            <a:ext cx="6048375" cy="368300"/>
          </a:xfrm>
          <a:prstGeom prst="rect">
            <a:avLst/>
          </a:prstGeom>
          <a:noFill/>
          <a:ln w="9525">
            <a:noFill/>
          </a:ln>
        </p:spPr>
        <p:txBody>
          <a:bodyPr anchor="t" anchorCtr="0">
            <a:spAutoFit/>
          </a:bodyPr>
          <a:p>
            <a:pPr algn="ctr" fontAlgn="ctr"/>
            <a:r>
              <a:rPr lang="zh-CN" altLang="en-US" sz="1800" dirty="0">
                <a:latin typeface="楷体_GB2312" panose="02010609030101010101" pitchFamily="49" charset="-122"/>
                <a:ea typeface="楷体_GB2312" panose="02010609030101010101" pitchFamily="49" charset="-122"/>
              </a:rPr>
              <a:t>宣城市信息工程学校在线精品课程</a:t>
            </a:r>
            <a:r>
              <a:rPr lang="en-US" altLang="zh-CN" sz="1800" dirty="0">
                <a:latin typeface="楷体_GB2312" panose="02010609030101010101" pitchFamily="49" charset="-122"/>
                <a:ea typeface="楷体_GB2312" panose="02010609030101010101" pitchFamily="49" charset="-122"/>
              </a:rPr>
              <a:t>--</a:t>
            </a:r>
            <a:r>
              <a:rPr lang="zh-CN" altLang="en-US" sz="1800" dirty="0">
                <a:sym typeface="+mn-ea"/>
              </a:rPr>
              <a:t>《机械基础》</a:t>
            </a:r>
            <a:endParaRPr lang="en-US" altLang="zh-CN" sz="1800">
              <a:latin typeface="楷体_GB2312" panose="02010609030101010101" pitchFamily="49" charset="-122"/>
              <a:ea typeface="楷体_GB2312" panose="02010609030101010101" pitchFamily="49" charset="-122"/>
            </a:endParaRPr>
          </a:p>
        </p:txBody>
      </p:sp>
      <p:sp>
        <p:nvSpPr>
          <p:cNvPr id="5" name="文本框 4"/>
          <p:cNvSpPr txBox="1"/>
          <p:nvPr/>
        </p:nvSpPr>
        <p:spPr>
          <a:xfrm>
            <a:off x="1115695" y="2204720"/>
            <a:ext cx="4572000" cy="304609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p>
            <a:pPr>
              <a:lnSpc>
                <a:spcPct val="200000"/>
              </a:lnSpc>
            </a:pPr>
            <a:r>
              <a:rPr lang="en-US" altLang="zh-CN" sz="2400" b="0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1.</a:t>
            </a:r>
            <a:r>
              <a:rPr lang="zh-CN" altLang="en-US" sz="2400" b="0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选择合理的截面形状</a:t>
            </a:r>
            <a:endParaRPr lang="zh-CN" altLang="en-US" sz="2400" b="0">
              <a:latin typeface="宋体" panose="02010600030101010101" pitchFamily="2" charset="-122"/>
              <a:ea typeface="宋体" panose="02010600030101010101" pitchFamily="2" charset="-122"/>
              <a:cs typeface="宋体" panose="02010600030101010101" pitchFamily="2" charset="-122"/>
            </a:endParaRPr>
          </a:p>
          <a:p>
            <a:pPr>
              <a:lnSpc>
                <a:spcPct val="200000"/>
              </a:lnSpc>
            </a:pPr>
            <a:r>
              <a:rPr lang="en-US" altLang="zh-CN" sz="2400" b="0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2.</a:t>
            </a:r>
            <a:r>
              <a:rPr lang="zh-CN" altLang="en-US" sz="2400" b="0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合理布置载荷</a:t>
            </a:r>
            <a:endParaRPr lang="zh-CN" altLang="en-US" sz="2400" b="0">
              <a:latin typeface="宋体" panose="02010600030101010101" pitchFamily="2" charset="-122"/>
              <a:ea typeface="宋体" panose="02010600030101010101" pitchFamily="2" charset="-122"/>
              <a:cs typeface="宋体" panose="02010600030101010101" pitchFamily="2" charset="-122"/>
            </a:endParaRPr>
          </a:p>
          <a:p>
            <a:pPr>
              <a:lnSpc>
                <a:spcPct val="200000"/>
              </a:lnSpc>
            </a:pPr>
            <a:r>
              <a:rPr lang="en-US" altLang="zh-CN" sz="2400" b="0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3.</a:t>
            </a:r>
            <a:r>
              <a:rPr lang="zh-CN" altLang="en-US" sz="2400" b="0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采用变截面梁</a:t>
            </a:r>
            <a:endParaRPr lang="zh-CN" altLang="en-US" sz="2400" b="0">
              <a:latin typeface="宋体" panose="02010600030101010101" pitchFamily="2" charset="-122"/>
              <a:ea typeface="宋体" panose="02010600030101010101" pitchFamily="2" charset="-122"/>
              <a:cs typeface="宋体" panose="02010600030101010101" pitchFamily="2" charset="-122"/>
            </a:endParaRPr>
          </a:p>
          <a:p>
            <a:pPr>
              <a:lnSpc>
                <a:spcPct val="200000"/>
              </a:lnSpc>
            </a:pPr>
            <a:r>
              <a:rPr lang="en-US" altLang="zh-CN" sz="2400" b="0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4.</a:t>
            </a:r>
            <a:r>
              <a:rPr lang="zh-CN" altLang="en-US" sz="2400" b="0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提高梁的抗弯刚度</a:t>
            </a:r>
            <a:endParaRPr lang="zh-CN" altLang="en-US" sz="2400" b="0">
              <a:latin typeface="宋体" panose="02010600030101010101" pitchFamily="2" charset="-122"/>
              <a:ea typeface="宋体" panose="02010600030101010101" pitchFamily="2" charset="-122"/>
              <a:cs typeface="宋体" panose="02010600030101010101" pitchFamily="2" charset="-122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77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2877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77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2000"/>
                                        <p:tgtEl>
                                          <p:spTgt spid="2877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pic>
        <p:nvPicPr>
          <p:cNvPr id="287747" name="图片 287746" descr="008ah"/>
          <p:cNvPicPr>
            <a:picLocks noChangeAspect="1"/>
          </p:cNvPicPr>
          <p:nvPr/>
        </p:nvPicPr>
        <p:blipFill>
          <a:blip r:embed="rId1">
            <a:lum bright="39996" contrast="-70001"/>
          </a:blip>
          <a:stretch>
            <a:fillRect/>
          </a:stretch>
        </p:blipFill>
        <p:spPr>
          <a:xfrm rot="-284582">
            <a:off x="6588125" y="115888"/>
            <a:ext cx="1014413" cy="720725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287753" name="直接连接符 287752"/>
          <p:cNvSpPr/>
          <p:nvPr/>
        </p:nvSpPr>
        <p:spPr>
          <a:xfrm>
            <a:off x="1187450" y="6165850"/>
            <a:ext cx="6697663" cy="0"/>
          </a:xfrm>
          <a:prstGeom prst="line">
            <a:avLst/>
          </a:prstGeom>
          <a:ln w="60325" cap="flat" cmpd="thickThin">
            <a:solidFill>
              <a:srgbClr val="99CC00"/>
            </a:solidFill>
            <a:prstDash val="solid"/>
            <a:round/>
            <a:headEnd type="none" w="med" len="med"/>
            <a:tailEnd type="none" w="med" len="med"/>
          </a:ln>
        </p:spPr>
      </p:sp>
      <p:grpSp>
        <p:nvGrpSpPr>
          <p:cNvPr id="6147" name="组合 287753"/>
          <p:cNvGrpSpPr/>
          <p:nvPr/>
        </p:nvGrpSpPr>
        <p:grpSpPr>
          <a:xfrm>
            <a:off x="107950" y="20649"/>
            <a:ext cx="9144000" cy="946774"/>
            <a:chOff x="0" y="67"/>
            <a:chExt cx="5760" cy="596"/>
          </a:xfrm>
        </p:grpSpPr>
        <p:sp>
          <p:nvSpPr>
            <p:cNvPr id="6148" name="直接连接符 287754"/>
            <p:cNvSpPr/>
            <p:nvPr/>
          </p:nvSpPr>
          <p:spPr>
            <a:xfrm>
              <a:off x="0" y="73"/>
              <a:ext cx="5760" cy="0"/>
            </a:xfrm>
            <a:prstGeom prst="line">
              <a:avLst/>
            </a:prstGeom>
            <a:ln w="47625" cap="flat" cmpd="thickThin">
              <a:solidFill>
                <a:srgbClr val="99CC00"/>
              </a:solidFill>
              <a:prstDash val="solid"/>
              <a:round/>
              <a:headEnd type="none" w="med" len="med"/>
              <a:tailEnd type="none" w="med" len="med"/>
            </a:ln>
          </p:spPr>
        </p:sp>
        <p:grpSp>
          <p:nvGrpSpPr>
            <p:cNvPr id="6149" name="组合 287755"/>
            <p:cNvGrpSpPr/>
            <p:nvPr/>
          </p:nvGrpSpPr>
          <p:grpSpPr>
            <a:xfrm>
              <a:off x="0" y="67"/>
              <a:ext cx="5760" cy="596"/>
              <a:chOff x="0" y="-7"/>
              <a:chExt cx="5760" cy="653"/>
            </a:xfrm>
          </p:grpSpPr>
          <p:sp>
            <p:nvSpPr>
              <p:cNvPr id="6150" name="矩形 287756"/>
              <p:cNvSpPr/>
              <p:nvPr/>
            </p:nvSpPr>
            <p:spPr>
              <a:xfrm>
                <a:off x="0" y="0"/>
                <a:ext cx="5760" cy="516"/>
              </a:xfrm>
              <a:prstGeom prst="rect">
                <a:avLst/>
              </a:prstGeom>
              <a:gradFill rotWithShape="1">
                <a:gsLst>
                  <a:gs pos="0">
                    <a:srgbClr val="331050"/>
                  </a:gs>
                  <a:gs pos="100000">
                    <a:srgbClr val="4D1979">
                      <a:alpha val="67000"/>
                    </a:srgbClr>
                  </a:gs>
                </a:gsLst>
                <a:lin ang="18900000" scaled="1"/>
                <a:tileRect/>
              </a:gradFill>
              <a:ln w="9525">
                <a:noFill/>
              </a:ln>
            </p:spPr>
            <p:txBody>
              <a:bodyPr anchor="t" anchorCtr="0"/>
              <a:p>
                <a:endParaRPr lang="zh-CN" altLang="en-US">
                  <a:latin typeface="楷体_GB2312" panose="02010609030101010101" pitchFamily="49" charset="-122"/>
                  <a:ea typeface="楷体_GB2312" panose="02010609030101010101" pitchFamily="49" charset="-122"/>
                </a:endParaRPr>
              </a:p>
            </p:txBody>
          </p:sp>
          <p:sp>
            <p:nvSpPr>
              <p:cNvPr id="6151" name="矩形 287757"/>
              <p:cNvSpPr/>
              <p:nvPr/>
            </p:nvSpPr>
            <p:spPr>
              <a:xfrm rot="10800000">
                <a:off x="0" y="506"/>
                <a:ext cx="5760" cy="140"/>
              </a:xfrm>
              <a:prstGeom prst="rect">
                <a:avLst/>
              </a:prstGeom>
              <a:gradFill rotWithShape="1">
                <a:gsLst>
                  <a:gs pos="0">
                    <a:srgbClr val="3B3B3B">
                      <a:alpha val="0"/>
                    </a:srgbClr>
                  </a:gs>
                  <a:gs pos="100000">
                    <a:schemeClr val="bg2">
                      <a:alpha val="67000"/>
                    </a:schemeClr>
                  </a:gs>
                </a:gsLst>
                <a:lin ang="5400000" scaled="1"/>
                <a:tileRect/>
              </a:gradFill>
              <a:ln w="9525">
                <a:noFill/>
              </a:ln>
            </p:spPr>
            <p:txBody>
              <a:bodyPr anchor="t" anchorCtr="0"/>
              <a:p>
                <a:endParaRPr lang="zh-CN" altLang="en-US">
                  <a:latin typeface="楷体_GB2312" panose="02010609030101010101" pitchFamily="49" charset="-122"/>
                  <a:ea typeface="楷体_GB2312" panose="02010609030101010101" pitchFamily="49" charset="-122"/>
                </a:endParaRPr>
              </a:p>
            </p:txBody>
          </p:sp>
          <p:pic>
            <p:nvPicPr>
              <p:cNvPr id="6152" name="图片 287758"/>
              <p:cNvPicPr>
                <a:picLocks noChangeAspect="1"/>
              </p:cNvPicPr>
              <p:nvPr/>
            </p:nvPicPr>
            <p:blipFill>
              <a:blip r:embed="rId2">
                <a:lum bright="-12000"/>
              </a:blip>
              <a:srcRect t="18701" r="15749" b="42659"/>
              <a:stretch>
                <a:fillRect/>
              </a:stretch>
            </p:blipFill>
            <p:spPr>
              <a:xfrm>
                <a:off x="4781" y="0"/>
                <a:ext cx="979" cy="500"/>
              </a:xfrm>
              <a:prstGeom prst="rect">
                <a:avLst/>
              </a:prstGeom>
              <a:noFill/>
              <a:ln w="9525">
                <a:noFill/>
              </a:ln>
            </p:spPr>
          </p:pic>
          <p:sp>
            <p:nvSpPr>
              <p:cNvPr id="6153" name="矩形 287759"/>
              <p:cNvSpPr/>
              <p:nvPr/>
            </p:nvSpPr>
            <p:spPr>
              <a:xfrm>
                <a:off x="0" y="472"/>
                <a:ext cx="5760" cy="44"/>
              </a:xfrm>
              <a:prstGeom prst="rect">
                <a:avLst/>
              </a:prstGeom>
              <a:gradFill rotWithShape="1">
                <a:gsLst>
                  <a:gs pos="0">
                    <a:srgbClr val="C9E576">
                      <a:alpha val="67000"/>
                    </a:srgbClr>
                  </a:gs>
                  <a:gs pos="100000">
                    <a:srgbClr val="97C523"/>
                  </a:gs>
                </a:gsLst>
                <a:lin ang="5400000" scaled="1"/>
                <a:tileRect/>
              </a:gradFill>
              <a:ln w="9525">
                <a:noFill/>
              </a:ln>
            </p:spPr>
            <p:txBody>
              <a:bodyPr anchor="t" anchorCtr="0"/>
              <a:p>
                <a:endParaRPr lang="zh-CN" altLang="en-US">
                  <a:latin typeface="楷体_GB2312" panose="02010609030101010101" pitchFamily="49" charset="-122"/>
                  <a:ea typeface="楷体_GB2312" panose="02010609030101010101" pitchFamily="49" charset="-122"/>
                </a:endParaRPr>
              </a:p>
            </p:txBody>
          </p:sp>
          <p:sp>
            <p:nvSpPr>
              <p:cNvPr id="6154" name="矩形 287760"/>
              <p:cNvSpPr/>
              <p:nvPr/>
            </p:nvSpPr>
            <p:spPr>
              <a:xfrm>
                <a:off x="0" y="-7"/>
                <a:ext cx="5760" cy="164"/>
              </a:xfrm>
              <a:prstGeom prst="rect">
                <a:avLst/>
              </a:prstGeom>
              <a:gradFill rotWithShape="1">
                <a:gsLst>
                  <a:gs pos="0">
                    <a:schemeClr val="bg1">
                      <a:alpha val="67000"/>
                    </a:schemeClr>
                  </a:gs>
                  <a:gs pos="100000">
                    <a:srgbClr val="767676">
                      <a:alpha val="0"/>
                    </a:srgbClr>
                  </a:gs>
                </a:gsLst>
                <a:lin ang="5400000" scaled="1"/>
                <a:tileRect/>
              </a:gradFill>
              <a:ln w="9525">
                <a:noFill/>
              </a:ln>
            </p:spPr>
            <p:txBody>
              <a:bodyPr anchor="t" anchorCtr="0"/>
              <a:p>
                <a:endParaRPr lang="zh-CN" altLang="en-US">
                  <a:latin typeface="楷体_GB2312" panose="02010609030101010101" pitchFamily="49" charset="-122"/>
                  <a:ea typeface="楷体_GB2312" panose="02010609030101010101" pitchFamily="49" charset="-122"/>
                </a:endParaRPr>
              </a:p>
            </p:txBody>
          </p:sp>
        </p:grpSp>
      </p:grpSp>
      <p:sp>
        <p:nvSpPr>
          <p:cNvPr id="2" name="矩形 1"/>
          <p:cNvSpPr/>
          <p:nvPr/>
        </p:nvSpPr>
        <p:spPr>
          <a:xfrm>
            <a:off x="1403985" y="255905"/>
            <a:ext cx="7045960" cy="405130"/>
          </a:xfrm>
          <a:prstGeom prst="rect">
            <a:avLst/>
          </a:prstGeom>
          <a:noFill/>
          <a:ln w="9525">
            <a:noFill/>
          </a:ln>
        </p:spPr>
        <p:txBody>
          <a:bodyPr anchor="b" anchorCtr="0"/>
          <a:p>
            <a:r>
              <a:rPr lang="zh-CN" altLang="en-US" sz="2400">
                <a:solidFill>
                  <a:srgbClr val="FFFF00"/>
                </a:solidFill>
                <a:latin typeface="Arial" panose="020B0604020202020204" pitchFamily="34" charset="0"/>
                <a:ea typeface="黑体" panose="02010609060101010101" pitchFamily="2" charset="-122"/>
              </a:rPr>
              <a:t>模块二</a:t>
            </a:r>
            <a:r>
              <a:rPr lang="en-US" altLang="zh-CN" sz="2400">
                <a:solidFill>
                  <a:srgbClr val="FFFF00"/>
                </a:solidFill>
                <a:latin typeface="Arial" panose="020B0604020202020204" pitchFamily="34" charset="0"/>
                <a:ea typeface="黑体" panose="02010609060101010101" pitchFamily="2" charset="-122"/>
              </a:rPr>
              <a:t> </a:t>
            </a:r>
            <a:r>
              <a:rPr lang="zh-CN" altLang="en-US" sz="2400">
                <a:solidFill>
                  <a:srgbClr val="FFFF00"/>
                </a:solidFill>
                <a:latin typeface="Arial" panose="020B0604020202020204" pitchFamily="34" charset="0"/>
                <a:ea typeface="黑体" panose="02010609060101010101" pitchFamily="2" charset="-122"/>
              </a:rPr>
              <a:t>直杆的基本变形</a:t>
            </a:r>
            <a:r>
              <a:rPr lang="en-US" altLang="zh-CN" sz="2400">
                <a:solidFill>
                  <a:srgbClr val="FFFF00"/>
                </a:solidFill>
                <a:latin typeface="Arial" panose="020B0604020202020204" pitchFamily="34" charset="0"/>
                <a:ea typeface="黑体" panose="02010609060101010101" pitchFamily="2" charset="-122"/>
              </a:rPr>
              <a:t>   2-5 </a:t>
            </a:r>
            <a:r>
              <a:rPr lang="zh-CN" altLang="en-US" sz="2400">
                <a:solidFill>
                  <a:srgbClr val="FFFF00"/>
                </a:solidFill>
                <a:latin typeface="Arial" panose="020B0604020202020204" pitchFamily="34" charset="0"/>
                <a:ea typeface="黑体" panose="02010609060101010101" pitchFamily="2" charset="-122"/>
              </a:rPr>
              <a:t>直梁弯曲</a:t>
            </a:r>
            <a:endParaRPr lang="zh-CN" altLang="en-US" sz="2400">
              <a:solidFill>
                <a:srgbClr val="FFFF00"/>
              </a:solidFill>
              <a:latin typeface="Arial" panose="020B0604020202020204" pitchFamily="34" charset="0"/>
              <a:ea typeface="黑体" panose="02010609060101010101" pitchFamily="2" charset="-122"/>
            </a:endParaRPr>
          </a:p>
        </p:txBody>
      </p:sp>
      <p:sp>
        <p:nvSpPr>
          <p:cNvPr id="3" name="矩形 2"/>
          <p:cNvSpPr/>
          <p:nvPr/>
        </p:nvSpPr>
        <p:spPr>
          <a:xfrm>
            <a:off x="1603375" y="6364288"/>
            <a:ext cx="6048375" cy="368300"/>
          </a:xfrm>
          <a:prstGeom prst="rect">
            <a:avLst/>
          </a:prstGeom>
          <a:noFill/>
          <a:ln w="9525">
            <a:noFill/>
          </a:ln>
        </p:spPr>
        <p:txBody>
          <a:bodyPr anchor="t" anchorCtr="0">
            <a:spAutoFit/>
          </a:bodyPr>
          <a:p>
            <a:pPr algn="ctr" fontAlgn="ctr"/>
            <a:r>
              <a:rPr lang="zh-CN" altLang="en-US" sz="1800" dirty="0">
                <a:latin typeface="楷体_GB2312" panose="02010609030101010101" pitchFamily="49" charset="-122"/>
                <a:ea typeface="楷体_GB2312" panose="02010609030101010101" pitchFamily="49" charset="-122"/>
              </a:rPr>
              <a:t>宣城市信息工程学校在线精品课程</a:t>
            </a:r>
            <a:r>
              <a:rPr lang="en-US" altLang="zh-CN" sz="1800" dirty="0">
                <a:latin typeface="楷体_GB2312" panose="02010609030101010101" pitchFamily="49" charset="-122"/>
                <a:ea typeface="楷体_GB2312" panose="02010609030101010101" pitchFamily="49" charset="-122"/>
              </a:rPr>
              <a:t>--</a:t>
            </a:r>
            <a:r>
              <a:rPr lang="zh-CN" altLang="en-US" sz="1800" dirty="0">
                <a:sym typeface="+mn-ea"/>
              </a:rPr>
              <a:t>《机械基础》</a:t>
            </a:r>
            <a:endParaRPr lang="en-US" altLang="zh-CN" sz="1800">
              <a:latin typeface="楷体_GB2312" panose="02010609030101010101" pitchFamily="49" charset="-122"/>
              <a:ea typeface="楷体_GB2312" panose="02010609030101010101" pitchFamily="49" charset="-122"/>
            </a:endParaRPr>
          </a:p>
        </p:txBody>
      </p:sp>
      <p:pic>
        <p:nvPicPr>
          <p:cNvPr id="6" name="图片 5" descr="2022-07-16_21145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27405" y="1844675"/>
            <a:ext cx="7573010" cy="3254375"/>
          </a:xfrm>
          <a:prstGeom prst="rect">
            <a:avLst/>
          </a:prstGeom>
        </p:spPr>
      </p:pic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77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2877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77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2000"/>
                                        <p:tgtEl>
                                          <p:spTgt spid="2877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/>
    </p:bldLst>
  </p:timing>
</p:sld>
</file>

<file path=ppt/tags/tag1.xml><?xml version="1.0" encoding="utf-8"?>
<p:tagLst xmlns:p="http://schemas.openxmlformats.org/presentationml/2006/main">
  <p:tag name="KSO_WM_UNIT_PLACING_PICTURE_USER_VIEWPORT" val="{&quot;height&quot;:6434,&quot;width&quot;:7318}"/>
</p:tagLst>
</file>

<file path=ppt/tags/tag2.xml><?xml version="1.0" encoding="utf-8"?>
<p:tagLst xmlns:p="http://schemas.openxmlformats.org/presentationml/2006/main">
  <p:tag name="KSO_WPP_MARK_KEY" val="7e0e126d-e5cf-46f6-bedf-42be42292834"/>
  <p:tag name="COMMONDATA" val="eyJoZGlkIjoiMjA5ODQyMDQxMTAxMTg5MjE1OWJjODBmMDk2OWY4ZmEifQ=="/>
</p:tagLst>
</file>

<file path=ppt/theme/theme1.xml><?xml version="1.0" encoding="utf-8"?>
<a:theme xmlns:a="http://schemas.openxmlformats.org/drawingml/2006/main" name="默认设计模板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9EDEE"/>
      </a:accent5>
      <a:accent6>
        <a:srgbClr val="2D2D89"/>
      </a:accent6>
      <a:hlink>
        <a:srgbClr val="009999"/>
      </a:hlink>
      <a:folHlink>
        <a:srgbClr val="99CC00"/>
      </a:folHlink>
    </a:clrScheme>
    <a:fontScheme name="">
      <a:majorFont>
        <a:latin typeface="Arial"/>
        <a:ea typeface="宋体"/>
        <a:cs typeface=""/>
      </a:majorFont>
      <a:minorFont>
        <a:latin typeface="Arial"/>
        <a:ea typeface="宋体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raClrSchemeLst>
    <a:extraClrScheme>
      <a:clrScheme name="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9EDEE"/>
        </a:accent5>
        <a:accent6>
          <a:srgbClr val="2D2D89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4"/>
        </a:accent5>
        <a:accent6>
          <a:srgbClr val="E5895B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7B7E5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BFAF7"/>
        </a:accent3>
        <a:accent4>
          <a:srgbClr val="000000"/>
        </a:accent4>
        <a:accent5>
          <a:srgbClr val="FFFFFF"/>
        </a:accent5>
        <a:accent6>
          <a:srgbClr val="7EB1E5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7B7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">
        <a:dk1>
          <a:srgbClr val="FFFFFF"/>
        </a:dk1>
        <a:lt1>
          <a:srgbClr val="008080"/>
        </a:lt1>
        <a:dk2>
          <a:srgbClr val="FFFF99"/>
        </a:dk2>
        <a:lt2>
          <a:srgbClr val="005A58"/>
        </a:lt2>
        <a:accent1>
          <a:srgbClr val="006462"/>
        </a:accent1>
        <a:accent2>
          <a:srgbClr val="6D6FC7"/>
        </a:accent2>
        <a:accent3>
          <a:srgbClr val="AAC1C1"/>
        </a:accent3>
        <a:accent4>
          <a:srgbClr val="DCDCDC"/>
        </a:accent4>
        <a:accent5>
          <a:srgbClr val="AAB8B8"/>
        </a:accent5>
        <a:accent6>
          <a:srgbClr val="6163B2"/>
        </a:accent6>
        <a:hlink>
          <a:srgbClr val="00FFFF"/>
        </a:hlink>
        <a:folHlink>
          <a:srgbClr val="00FF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">
        <a:dk1>
          <a:srgbClr val="FFFFFF"/>
        </a:dk1>
        <a:lt1>
          <a:srgbClr val="800000"/>
        </a:lt1>
        <a:dk2>
          <a:srgbClr val="DFD293"/>
        </a:dk2>
        <a:lt2>
          <a:srgbClr val="5C1F00"/>
        </a:lt2>
        <a:accent1>
          <a:srgbClr val="CC3300"/>
        </a:accent1>
        <a:accent2>
          <a:srgbClr val="BE7960"/>
        </a:accent2>
        <a:accent3>
          <a:srgbClr val="C1AAAA"/>
        </a:accent3>
        <a:accent4>
          <a:srgbClr val="DCDCDC"/>
        </a:accent4>
        <a:accent5>
          <a:srgbClr val="E2ADAA"/>
        </a:accent5>
        <a:accent6>
          <a:srgbClr val="AA6C55"/>
        </a:accent6>
        <a:hlink>
          <a:srgbClr val="FFFF99"/>
        </a:hlink>
        <a:folHlink>
          <a:srgbClr val="D3A21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">
        <a:dk1>
          <a:srgbClr val="FFFFFF"/>
        </a:dk1>
        <a:lt1>
          <a:srgbClr val="000099"/>
        </a:lt1>
        <a:dk2>
          <a:srgbClr val="CCFFFF"/>
        </a:dk2>
        <a:lt2>
          <a:srgbClr val="003366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CDCDC"/>
        </a:accent4>
        <a:accent5>
          <a:srgbClr val="ADB9E2"/>
        </a:accent5>
        <a:accent6>
          <a:srgbClr val="009D00"/>
        </a:accent6>
        <a:hlink>
          <a:srgbClr val="66CCFF"/>
        </a:hlink>
        <a:folHlink>
          <a:srgbClr val="FFE701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">
        <a:dk1>
          <a:srgbClr val="FFFFFF"/>
        </a:dk1>
        <a:lt1>
          <a:srgbClr val="000000"/>
        </a:lt1>
        <a:dk2>
          <a:srgbClr val="E3EBF1"/>
        </a:dk2>
        <a:lt2>
          <a:srgbClr val="336699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CDCDC"/>
        </a:accent4>
        <a:accent5>
          <a:srgbClr val="AAADCA"/>
        </a:accent5>
        <a:accent6>
          <a:srgbClr val="3E7B43"/>
        </a:accent6>
        <a:hlink>
          <a:srgbClr val="66CCFF"/>
        </a:hlink>
        <a:folHlink>
          <a:srgbClr val="F0E5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">
        <a:dk1>
          <a:srgbClr val="FFFFFF"/>
        </a:dk1>
        <a:lt1>
          <a:srgbClr val="686B5D"/>
        </a:lt1>
        <a:dk2>
          <a:srgbClr val="D1D1CB"/>
        </a:dk2>
        <a:lt2>
          <a:srgbClr val="777777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CDCDC"/>
        </a:accent4>
        <a:accent5>
          <a:srgbClr val="C7C7C1"/>
        </a:accent5>
        <a:accent6>
          <a:srgbClr val="728D96"/>
        </a:accent6>
        <a:hlink>
          <a:srgbClr val="FFCC66"/>
        </a:hlink>
        <a:folHlink>
          <a:srgbClr val="E9DCB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">
        <a:dk1>
          <a:srgbClr val="FFFFFF"/>
        </a:dk1>
        <a:lt1>
          <a:srgbClr val="666699"/>
        </a:lt1>
        <a:dk2>
          <a:srgbClr val="FFFFFF"/>
        </a:dk2>
        <a:lt2>
          <a:srgbClr val="3E3E5C"/>
        </a:lt2>
        <a:accent1>
          <a:srgbClr val="60597B"/>
        </a:accent1>
        <a:accent2>
          <a:srgbClr val="6666FF"/>
        </a:accent2>
        <a:accent3>
          <a:srgbClr val="B9B9CA"/>
        </a:accent3>
        <a:accent4>
          <a:srgbClr val="DCDCDC"/>
        </a:accent4>
        <a:accent5>
          <a:srgbClr val="B7B5BF"/>
        </a:accent5>
        <a:accent6>
          <a:srgbClr val="5B5BE5"/>
        </a:accent6>
        <a:hlink>
          <a:srgbClr val="99CCFF"/>
        </a:hlink>
        <a:folHlink>
          <a:srgbClr val="FFFF9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">
        <a:dk1>
          <a:srgbClr val="FFFFFF"/>
        </a:dk1>
        <a:lt1>
          <a:srgbClr val="523E26"/>
        </a:lt1>
        <a:dk2>
          <a:srgbClr val="DFC08D"/>
        </a:dk2>
        <a:lt2>
          <a:srgbClr val="2D2015"/>
        </a:lt2>
        <a:accent1>
          <a:srgbClr val="8C7B70"/>
        </a:accent1>
        <a:accent2>
          <a:srgbClr val="8F5F2F"/>
        </a:accent2>
        <a:accent3>
          <a:srgbClr val="B3AFAB"/>
        </a:accent3>
        <a:accent4>
          <a:srgbClr val="DCDCDC"/>
        </a:accent4>
        <a:accent5>
          <a:srgbClr val="C5BFBC"/>
        </a:accent5>
        <a:accent6>
          <a:srgbClr val="805529"/>
        </a:accent6>
        <a:hlink>
          <a:srgbClr val="CCB400"/>
        </a:hlink>
        <a:folHlink>
          <a:srgbClr val="8C9EA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1_默认设计模板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9EDEE"/>
      </a:accent5>
      <a:accent6>
        <a:srgbClr val="2D2D89"/>
      </a:accent6>
      <a:hlink>
        <a:srgbClr val="009999"/>
      </a:hlink>
      <a:folHlink>
        <a:srgbClr val="99CC00"/>
      </a:folHlink>
    </a:clrScheme>
    <a:fontScheme name="">
      <a:majorFont>
        <a:latin typeface="Arial"/>
        <a:ea typeface="宋体"/>
        <a:cs typeface=""/>
      </a:majorFont>
      <a:minorFont>
        <a:latin typeface="Arial"/>
        <a:ea typeface="宋体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raClrSchemeLst>
    <a:extraClrScheme>
      <a:clrScheme name="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9EDEE"/>
        </a:accent5>
        <a:accent6>
          <a:srgbClr val="2D2D89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4"/>
        </a:accent5>
        <a:accent6>
          <a:srgbClr val="E5895B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7B7E5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BFAF7"/>
        </a:accent3>
        <a:accent4>
          <a:srgbClr val="000000"/>
        </a:accent4>
        <a:accent5>
          <a:srgbClr val="FFFFFF"/>
        </a:accent5>
        <a:accent6>
          <a:srgbClr val="7EB1E5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7B7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">
        <a:dk1>
          <a:srgbClr val="FFFFFF"/>
        </a:dk1>
        <a:lt1>
          <a:srgbClr val="008080"/>
        </a:lt1>
        <a:dk2>
          <a:srgbClr val="FFFF99"/>
        </a:dk2>
        <a:lt2>
          <a:srgbClr val="005A58"/>
        </a:lt2>
        <a:accent1>
          <a:srgbClr val="006462"/>
        </a:accent1>
        <a:accent2>
          <a:srgbClr val="6D6FC7"/>
        </a:accent2>
        <a:accent3>
          <a:srgbClr val="AAC1C1"/>
        </a:accent3>
        <a:accent4>
          <a:srgbClr val="DCDCDC"/>
        </a:accent4>
        <a:accent5>
          <a:srgbClr val="AAB8B8"/>
        </a:accent5>
        <a:accent6>
          <a:srgbClr val="6163B2"/>
        </a:accent6>
        <a:hlink>
          <a:srgbClr val="00FFFF"/>
        </a:hlink>
        <a:folHlink>
          <a:srgbClr val="00FF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">
        <a:dk1>
          <a:srgbClr val="FFFFFF"/>
        </a:dk1>
        <a:lt1>
          <a:srgbClr val="800000"/>
        </a:lt1>
        <a:dk2>
          <a:srgbClr val="DFD293"/>
        </a:dk2>
        <a:lt2>
          <a:srgbClr val="5C1F00"/>
        </a:lt2>
        <a:accent1>
          <a:srgbClr val="CC3300"/>
        </a:accent1>
        <a:accent2>
          <a:srgbClr val="BE7960"/>
        </a:accent2>
        <a:accent3>
          <a:srgbClr val="C1AAAA"/>
        </a:accent3>
        <a:accent4>
          <a:srgbClr val="DCDCDC"/>
        </a:accent4>
        <a:accent5>
          <a:srgbClr val="E2ADAA"/>
        </a:accent5>
        <a:accent6>
          <a:srgbClr val="AA6C55"/>
        </a:accent6>
        <a:hlink>
          <a:srgbClr val="FFFF99"/>
        </a:hlink>
        <a:folHlink>
          <a:srgbClr val="D3A21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">
        <a:dk1>
          <a:srgbClr val="FFFFFF"/>
        </a:dk1>
        <a:lt1>
          <a:srgbClr val="000099"/>
        </a:lt1>
        <a:dk2>
          <a:srgbClr val="CCFFFF"/>
        </a:dk2>
        <a:lt2>
          <a:srgbClr val="003366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CDCDC"/>
        </a:accent4>
        <a:accent5>
          <a:srgbClr val="ADB9E2"/>
        </a:accent5>
        <a:accent6>
          <a:srgbClr val="009D00"/>
        </a:accent6>
        <a:hlink>
          <a:srgbClr val="66CCFF"/>
        </a:hlink>
        <a:folHlink>
          <a:srgbClr val="FFE701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">
        <a:dk1>
          <a:srgbClr val="FFFFFF"/>
        </a:dk1>
        <a:lt1>
          <a:srgbClr val="000000"/>
        </a:lt1>
        <a:dk2>
          <a:srgbClr val="E3EBF1"/>
        </a:dk2>
        <a:lt2>
          <a:srgbClr val="336699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CDCDC"/>
        </a:accent4>
        <a:accent5>
          <a:srgbClr val="AAADCA"/>
        </a:accent5>
        <a:accent6>
          <a:srgbClr val="3E7B43"/>
        </a:accent6>
        <a:hlink>
          <a:srgbClr val="66CCFF"/>
        </a:hlink>
        <a:folHlink>
          <a:srgbClr val="F0E5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">
        <a:dk1>
          <a:srgbClr val="FFFFFF"/>
        </a:dk1>
        <a:lt1>
          <a:srgbClr val="686B5D"/>
        </a:lt1>
        <a:dk2>
          <a:srgbClr val="D1D1CB"/>
        </a:dk2>
        <a:lt2>
          <a:srgbClr val="777777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CDCDC"/>
        </a:accent4>
        <a:accent5>
          <a:srgbClr val="C7C7C1"/>
        </a:accent5>
        <a:accent6>
          <a:srgbClr val="728D96"/>
        </a:accent6>
        <a:hlink>
          <a:srgbClr val="FFCC66"/>
        </a:hlink>
        <a:folHlink>
          <a:srgbClr val="E9DCB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">
        <a:dk1>
          <a:srgbClr val="FFFFFF"/>
        </a:dk1>
        <a:lt1>
          <a:srgbClr val="666699"/>
        </a:lt1>
        <a:dk2>
          <a:srgbClr val="FFFFFF"/>
        </a:dk2>
        <a:lt2>
          <a:srgbClr val="3E3E5C"/>
        </a:lt2>
        <a:accent1>
          <a:srgbClr val="60597B"/>
        </a:accent1>
        <a:accent2>
          <a:srgbClr val="6666FF"/>
        </a:accent2>
        <a:accent3>
          <a:srgbClr val="B9B9CA"/>
        </a:accent3>
        <a:accent4>
          <a:srgbClr val="DCDCDC"/>
        </a:accent4>
        <a:accent5>
          <a:srgbClr val="B7B5BF"/>
        </a:accent5>
        <a:accent6>
          <a:srgbClr val="5B5BE5"/>
        </a:accent6>
        <a:hlink>
          <a:srgbClr val="99CCFF"/>
        </a:hlink>
        <a:folHlink>
          <a:srgbClr val="FFFF9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">
        <a:dk1>
          <a:srgbClr val="FFFFFF"/>
        </a:dk1>
        <a:lt1>
          <a:srgbClr val="523E26"/>
        </a:lt1>
        <a:dk2>
          <a:srgbClr val="DFC08D"/>
        </a:dk2>
        <a:lt2>
          <a:srgbClr val="2D2015"/>
        </a:lt2>
        <a:accent1>
          <a:srgbClr val="8C7B70"/>
        </a:accent1>
        <a:accent2>
          <a:srgbClr val="8F5F2F"/>
        </a:accent2>
        <a:accent3>
          <a:srgbClr val="B3AFAB"/>
        </a:accent3>
        <a:accent4>
          <a:srgbClr val="DCDCDC"/>
        </a:accent4>
        <a:accent5>
          <a:srgbClr val="C5BFBC"/>
        </a:accent5>
        <a:accent6>
          <a:srgbClr val="805529"/>
        </a:accent6>
        <a:hlink>
          <a:srgbClr val="CCB400"/>
        </a:hlink>
        <a:folHlink>
          <a:srgbClr val="8C9EA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9EDEE"/>
      </a:accent5>
      <a:accent6>
        <a:srgbClr val="2D2D89"/>
      </a:accent6>
      <a:hlink>
        <a:srgbClr val="009999"/>
      </a:hlink>
      <a:folHlink>
        <a:srgbClr val="99CC00"/>
      </a:folHlink>
    </a:clrScheme>
    <a:fontScheme name="Cambria-Calibri">
      <a:majorFont>
        <a:latin typeface="Cambria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明朝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2007-2010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atMod val="350000"/>
                <a:shade val="99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1270</Words>
  <Application>WPS 演示</Application>
  <PresentationFormat>在屏幕上显示</PresentationFormat>
  <Paragraphs>161</Paragraphs>
  <Slides>17</Slides>
  <Notes>13</Notes>
  <HiddenSlides>0</HiddenSlides>
  <MMClips>0</MMClips>
  <ScaleCrop>false</ScaleCrop>
  <HeadingPairs>
    <vt:vector size="6" baseType="variant">
      <vt:variant>
        <vt:lpstr>已用的字体</vt:lpstr>
      </vt:variant>
      <vt:variant>
        <vt:i4>8</vt:i4>
      </vt:variant>
      <vt:variant>
        <vt:lpstr>主题</vt:lpstr>
      </vt:variant>
      <vt:variant>
        <vt:i4>2</vt:i4>
      </vt:variant>
      <vt:variant>
        <vt:lpstr>幻灯片标题</vt:lpstr>
      </vt:variant>
      <vt:variant>
        <vt:i4>17</vt:i4>
      </vt:variant>
    </vt:vector>
  </HeadingPairs>
  <TitlesOfParts>
    <vt:vector size="27" baseType="lpstr">
      <vt:lpstr>Arial</vt:lpstr>
      <vt:lpstr>宋体</vt:lpstr>
      <vt:lpstr>Wingdings</vt:lpstr>
      <vt:lpstr>楷体_GB2312</vt:lpstr>
      <vt:lpstr>新宋体</vt:lpstr>
      <vt:lpstr>黑体</vt:lpstr>
      <vt:lpstr>微软雅黑</vt:lpstr>
      <vt:lpstr>Arial Unicode MS</vt:lpstr>
      <vt:lpstr>默认设计模板</vt:lpstr>
      <vt:lpstr>1_默认设计模板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Company>微软中国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幻灯片 1</dc:title>
  <dc:creator>胡君</dc:creator>
  <cp:lastModifiedBy>WPS_1606719979</cp:lastModifiedBy>
  <cp:revision>364</cp:revision>
  <dcterms:created xsi:type="dcterms:W3CDTF">2011-08-04T15:40:00Z</dcterms:created>
  <dcterms:modified xsi:type="dcterms:W3CDTF">2022-07-18T00:23:11Z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2052-11.1.0.11830</vt:lpwstr>
  </property>
  <property fmtid="{D5CDD505-2E9C-101B-9397-08002B2CF9AE}" pid="3" name="ICV">
    <vt:lpwstr>87F3041A65064998AD2BD9C501E4A101</vt:lpwstr>
  </property>
</Properties>
</file>